
<file path=[Content_Types].xml><?xml version="1.0" encoding="utf-8"?>
<Types xmlns="http://schemas.openxmlformats.org/package/2006/content-types">
  <Default Extension="aac" ContentType="audio/aac"/>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2" r:id="rId5"/>
    <p:sldId id="263" r:id="rId6"/>
    <p:sldId id="264" r:id="rId7"/>
    <p:sldId id="266" r:id="rId8"/>
    <p:sldId id="265" r:id="rId9"/>
    <p:sldId id="259" r:id="rId10"/>
    <p:sldId id="261" r:id="rId11"/>
    <p:sldId id="268" r:id="rId12"/>
    <p:sldId id="260" r:id="rId13"/>
    <p:sldId id="267" r:id="rId14"/>
    <p:sldId id="269" r:id="rId15"/>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55" autoAdjust="0"/>
    <p:restoredTop sz="94660"/>
  </p:normalViewPr>
  <p:slideViewPr>
    <p:cSldViewPr snapToGrid="0">
      <p:cViewPr varScale="1">
        <p:scale>
          <a:sx n="36" d="100"/>
          <a:sy n="36" d="100"/>
        </p:scale>
        <p:origin x="115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A3FD01-8734-BBAE-F39D-74457AD2EE9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9C16CA2E-4BC6-1C3E-1D01-1DD0EF6B1E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81BD5738-CA60-8626-A01D-6C9C68641387}"/>
              </a:ext>
            </a:extLst>
          </p:cNvPr>
          <p:cNvSpPr>
            <a:spLocks noGrp="1"/>
          </p:cNvSpPr>
          <p:nvPr>
            <p:ph type="dt" sz="half" idx="10"/>
          </p:nvPr>
        </p:nvSpPr>
        <p:spPr/>
        <p:txBody>
          <a:bodyPr/>
          <a:lstStyle/>
          <a:p>
            <a:fld id="{9DB1A81E-5431-4B65-8781-457D23651F58}" type="datetimeFigureOut">
              <a:rPr lang="es-CO" smtClean="0"/>
              <a:t>7/11/2025</a:t>
            </a:fld>
            <a:endParaRPr lang="es-CO"/>
          </a:p>
        </p:txBody>
      </p:sp>
      <p:sp>
        <p:nvSpPr>
          <p:cNvPr id="5" name="Marcador de pie de página 4">
            <a:extLst>
              <a:ext uri="{FF2B5EF4-FFF2-40B4-BE49-F238E27FC236}">
                <a16:creationId xmlns:a16="http://schemas.microsoft.com/office/drawing/2014/main" id="{5B06966E-0D2F-89A9-EB04-F99ED07F335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6028D3A4-7CA1-CADD-E672-2AFBB54B4E14}"/>
              </a:ext>
            </a:extLst>
          </p:cNvPr>
          <p:cNvSpPr>
            <a:spLocks noGrp="1"/>
          </p:cNvSpPr>
          <p:nvPr>
            <p:ph type="sldNum" sz="quarter" idx="12"/>
          </p:nvPr>
        </p:nvSpPr>
        <p:spPr/>
        <p:txBody>
          <a:bodyPr/>
          <a:lstStyle/>
          <a:p>
            <a:fld id="{1ECB99FB-69D6-4F6C-9449-6E09A74DCB72}" type="slidenum">
              <a:rPr lang="es-CO" smtClean="0"/>
              <a:t>‹Nº›</a:t>
            </a:fld>
            <a:endParaRPr lang="es-CO"/>
          </a:p>
        </p:txBody>
      </p:sp>
    </p:spTree>
    <p:extLst>
      <p:ext uri="{BB962C8B-B14F-4D97-AF65-F5344CB8AC3E}">
        <p14:creationId xmlns:p14="http://schemas.microsoft.com/office/powerpoint/2010/main" val="3997743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287A73-ED95-65FE-4911-3992E93FD82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F399CC54-7957-EC74-0C43-75560196F47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95003F4-F2D0-6309-E946-0A64BD77AFCC}"/>
              </a:ext>
            </a:extLst>
          </p:cNvPr>
          <p:cNvSpPr>
            <a:spLocks noGrp="1"/>
          </p:cNvSpPr>
          <p:nvPr>
            <p:ph type="dt" sz="half" idx="10"/>
          </p:nvPr>
        </p:nvSpPr>
        <p:spPr/>
        <p:txBody>
          <a:bodyPr/>
          <a:lstStyle/>
          <a:p>
            <a:fld id="{9DB1A81E-5431-4B65-8781-457D23651F58}" type="datetimeFigureOut">
              <a:rPr lang="es-CO" smtClean="0"/>
              <a:t>7/11/2025</a:t>
            </a:fld>
            <a:endParaRPr lang="es-CO"/>
          </a:p>
        </p:txBody>
      </p:sp>
      <p:sp>
        <p:nvSpPr>
          <p:cNvPr id="5" name="Marcador de pie de página 4">
            <a:extLst>
              <a:ext uri="{FF2B5EF4-FFF2-40B4-BE49-F238E27FC236}">
                <a16:creationId xmlns:a16="http://schemas.microsoft.com/office/drawing/2014/main" id="{D0D90B1B-B6B9-8A36-C853-5E372072D44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F0ADAA8-2677-74AB-ADA8-6072D1624503}"/>
              </a:ext>
            </a:extLst>
          </p:cNvPr>
          <p:cNvSpPr>
            <a:spLocks noGrp="1"/>
          </p:cNvSpPr>
          <p:nvPr>
            <p:ph type="sldNum" sz="quarter" idx="12"/>
          </p:nvPr>
        </p:nvSpPr>
        <p:spPr/>
        <p:txBody>
          <a:bodyPr/>
          <a:lstStyle/>
          <a:p>
            <a:fld id="{1ECB99FB-69D6-4F6C-9449-6E09A74DCB72}" type="slidenum">
              <a:rPr lang="es-CO" smtClean="0"/>
              <a:t>‹Nº›</a:t>
            </a:fld>
            <a:endParaRPr lang="es-CO"/>
          </a:p>
        </p:txBody>
      </p:sp>
    </p:spTree>
    <p:extLst>
      <p:ext uri="{BB962C8B-B14F-4D97-AF65-F5344CB8AC3E}">
        <p14:creationId xmlns:p14="http://schemas.microsoft.com/office/powerpoint/2010/main" val="1953163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4C6FC49-7778-DF88-69FF-39895E4A27A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1E128B69-72C6-737D-B1F4-BF0DECF0504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8AC7A0D3-D202-7CFF-40BD-20A8D1F3217D}"/>
              </a:ext>
            </a:extLst>
          </p:cNvPr>
          <p:cNvSpPr>
            <a:spLocks noGrp="1"/>
          </p:cNvSpPr>
          <p:nvPr>
            <p:ph type="dt" sz="half" idx="10"/>
          </p:nvPr>
        </p:nvSpPr>
        <p:spPr/>
        <p:txBody>
          <a:bodyPr/>
          <a:lstStyle/>
          <a:p>
            <a:fld id="{9DB1A81E-5431-4B65-8781-457D23651F58}" type="datetimeFigureOut">
              <a:rPr lang="es-CO" smtClean="0"/>
              <a:t>7/11/2025</a:t>
            </a:fld>
            <a:endParaRPr lang="es-CO"/>
          </a:p>
        </p:txBody>
      </p:sp>
      <p:sp>
        <p:nvSpPr>
          <p:cNvPr id="5" name="Marcador de pie de página 4">
            <a:extLst>
              <a:ext uri="{FF2B5EF4-FFF2-40B4-BE49-F238E27FC236}">
                <a16:creationId xmlns:a16="http://schemas.microsoft.com/office/drawing/2014/main" id="{D8420C3D-AA21-7A29-D99C-FFE5797F7145}"/>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756F286-1AE6-7360-E510-B578F473C513}"/>
              </a:ext>
            </a:extLst>
          </p:cNvPr>
          <p:cNvSpPr>
            <a:spLocks noGrp="1"/>
          </p:cNvSpPr>
          <p:nvPr>
            <p:ph type="sldNum" sz="quarter" idx="12"/>
          </p:nvPr>
        </p:nvSpPr>
        <p:spPr/>
        <p:txBody>
          <a:bodyPr/>
          <a:lstStyle/>
          <a:p>
            <a:fld id="{1ECB99FB-69D6-4F6C-9449-6E09A74DCB72}" type="slidenum">
              <a:rPr lang="es-CO" smtClean="0"/>
              <a:t>‹Nº›</a:t>
            </a:fld>
            <a:endParaRPr lang="es-CO"/>
          </a:p>
        </p:txBody>
      </p:sp>
    </p:spTree>
    <p:extLst>
      <p:ext uri="{BB962C8B-B14F-4D97-AF65-F5344CB8AC3E}">
        <p14:creationId xmlns:p14="http://schemas.microsoft.com/office/powerpoint/2010/main" val="2388739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21FCEF-17F4-AC40-6BDB-A77DC2595EC2}"/>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9BE094F3-9705-28C1-A732-255B03AFE5A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44488A51-4EF2-10A2-0C68-F776203688D4}"/>
              </a:ext>
            </a:extLst>
          </p:cNvPr>
          <p:cNvSpPr>
            <a:spLocks noGrp="1"/>
          </p:cNvSpPr>
          <p:nvPr>
            <p:ph type="dt" sz="half" idx="10"/>
          </p:nvPr>
        </p:nvSpPr>
        <p:spPr/>
        <p:txBody>
          <a:bodyPr/>
          <a:lstStyle/>
          <a:p>
            <a:fld id="{9DB1A81E-5431-4B65-8781-457D23651F58}" type="datetimeFigureOut">
              <a:rPr lang="es-CO" smtClean="0"/>
              <a:t>7/11/2025</a:t>
            </a:fld>
            <a:endParaRPr lang="es-CO"/>
          </a:p>
        </p:txBody>
      </p:sp>
      <p:sp>
        <p:nvSpPr>
          <p:cNvPr id="5" name="Marcador de pie de página 4">
            <a:extLst>
              <a:ext uri="{FF2B5EF4-FFF2-40B4-BE49-F238E27FC236}">
                <a16:creationId xmlns:a16="http://schemas.microsoft.com/office/drawing/2014/main" id="{05878F87-A869-0B8C-24DA-52C8DE060EB3}"/>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B01DE18-52F1-BDD9-421A-23B9240D828A}"/>
              </a:ext>
            </a:extLst>
          </p:cNvPr>
          <p:cNvSpPr>
            <a:spLocks noGrp="1"/>
          </p:cNvSpPr>
          <p:nvPr>
            <p:ph type="sldNum" sz="quarter" idx="12"/>
          </p:nvPr>
        </p:nvSpPr>
        <p:spPr/>
        <p:txBody>
          <a:bodyPr/>
          <a:lstStyle/>
          <a:p>
            <a:fld id="{1ECB99FB-69D6-4F6C-9449-6E09A74DCB72}" type="slidenum">
              <a:rPr lang="es-CO" smtClean="0"/>
              <a:t>‹Nº›</a:t>
            </a:fld>
            <a:endParaRPr lang="es-CO"/>
          </a:p>
        </p:txBody>
      </p:sp>
    </p:spTree>
    <p:extLst>
      <p:ext uri="{BB962C8B-B14F-4D97-AF65-F5344CB8AC3E}">
        <p14:creationId xmlns:p14="http://schemas.microsoft.com/office/powerpoint/2010/main" val="2378664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6A3B39-03A2-A075-E3FE-BE5DE65ECA5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7798534F-3E11-3AD3-DC4B-391DD3CB3CB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342781F-2039-A356-D0AB-E8A1F1218EE7}"/>
              </a:ext>
            </a:extLst>
          </p:cNvPr>
          <p:cNvSpPr>
            <a:spLocks noGrp="1"/>
          </p:cNvSpPr>
          <p:nvPr>
            <p:ph type="dt" sz="half" idx="10"/>
          </p:nvPr>
        </p:nvSpPr>
        <p:spPr/>
        <p:txBody>
          <a:bodyPr/>
          <a:lstStyle/>
          <a:p>
            <a:fld id="{9DB1A81E-5431-4B65-8781-457D23651F58}" type="datetimeFigureOut">
              <a:rPr lang="es-CO" smtClean="0"/>
              <a:t>7/11/2025</a:t>
            </a:fld>
            <a:endParaRPr lang="es-CO"/>
          </a:p>
        </p:txBody>
      </p:sp>
      <p:sp>
        <p:nvSpPr>
          <p:cNvPr id="5" name="Marcador de pie de página 4">
            <a:extLst>
              <a:ext uri="{FF2B5EF4-FFF2-40B4-BE49-F238E27FC236}">
                <a16:creationId xmlns:a16="http://schemas.microsoft.com/office/drawing/2014/main" id="{0C7A8BA2-B093-DD08-A708-FDC2AED6779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BA139A6-3222-605D-877F-531EEAEA908A}"/>
              </a:ext>
            </a:extLst>
          </p:cNvPr>
          <p:cNvSpPr>
            <a:spLocks noGrp="1"/>
          </p:cNvSpPr>
          <p:nvPr>
            <p:ph type="sldNum" sz="quarter" idx="12"/>
          </p:nvPr>
        </p:nvSpPr>
        <p:spPr/>
        <p:txBody>
          <a:bodyPr/>
          <a:lstStyle/>
          <a:p>
            <a:fld id="{1ECB99FB-69D6-4F6C-9449-6E09A74DCB72}" type="slidenum">
              <a:rPr lang="es-CO" smtClean="0"/>
              <a:t>‹Nº›</a:t>
            </a:fld>
            <a:endParaRPr lang="es-CO"/>
          </a:p>
        </p:txBody>
      </p:sp>
    </p:spTree>
    <p:extLst>
      <p:ext uri="{BB962C8B-B14F-4D97-AF65-F5344CB8AC3E}">
        <p14:creationId xmlns:p14="http://schemas.microsoft.com/office/powerpoint/2010/main" val="1010084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6D7A7C-9AE6-3433-CB72-C91B3A165855}"/>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8521F16-C029-C79B-3DA5-3B3CA24EDB4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85B3DE1F-A364-DE8E-C883-06669D8E4DD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D6EBE919-1195-B5CB-706E-14718DB53712}"/>
              </a:ext>
            </a:extLst>
          </p:cNvPr>
          <p:cNvSpPr>
            <a:spLocks noGrp="1"/>
          </p:cNvSpPr>
          <p:nvPr>
            <p:ph type="dt" sz="half" idx="10"/>
          </p:nvPr>
        </p:nvSpPr>
        <p:spPr/>
        <p:txBody>
          <a:bodyPr/>
          <a:lstStyle/>
          <a:p>
            <a:fld id="{9DB1A81E-5431-4B65-8781-457D23651F58}" type="datetimeFigureOut">
              <a:rPr lang="es-CO" smtClean="0"/>
              <a:t>7/11/2025</a:t>
            </a:fld>
            <a:endParaRPr lang="es-CO"/>
          </a:p>
        </p:txBody>
      </p:sp>
      <p:sp>
        <p:nvSpPr>
          <p:cNvPr id="6" name="Marcador de pie de página 5">
            <a:extLst>
              <a:ext uri="{FF2B5EF4-FFF2-40B4-BE49-F238E27FC236}">
                <a16:creationId xmlns:a16="http://schemas.microsoft.com/office/drawing/2014/main" id="{4457AC0E-8D05-65E7-CC25-9CD8C20649B7}"/>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BE174140-6D94-3DFA-79C0-F0C6DD7EA190}"/>
              </a:ext>
            </a:extLst>
          </p:cNvPr>
          <p:cNvSpPr>
            <a:spLocks noGrp="1"/>
          </p:cNvSpPr>
          <p:nvPr>
            <p:ph type="sldNum" sz="quarter" idx="12"/>
          </p:nvPr>
        </p:nvSpPr>
        <p:spPr/>
        <p:txBody>
          <a:bodyPr/>
          <a:lstStyle/>
          <a:p>
            <a:fld id="{1ECB99FB-69D6-4F6C-9449-6E09A74DCB72}" type="slidenum">
              <a:rPr lang="es-CO" smtClean="0"/>
              <a:t>‹Nº›</a:t>
            </a:fld>
            <a:endParaRPr lang="es-CO"/>
          </a:p>
        </p:txBody>
      </p:sp>
    </p:spTree>
    <p:extLst>
      <p:ext uri="{BB962C8B-B14F-4D97-AF65-F5344CB8AC3E}">
        <p14:creationId xmlns:p14="http://schemas.microsoft.com/office/powerpoint/2010/main" val="1616867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23A896-5692-F149-C8D7-D3BF6586D01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D89E9A98-084E-579A-8853-F4105F69F2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D3C9242-0271-387D-B624-F402A9DFF72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E849BA8D-CAB8-78B3-4E60-C30CC11D05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7DFE87F-7B07-D861-1F61-C472894D551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2AD9FCE1-38FB-51B1-1189-665B1B8ED3D7}"/>
              </a:ext>
            </a:extLst>
          </p:cNvPr>
          <p:cNvSpPr>
            <a:spLocks noGrp="1"/>
          </p:cNvSpPr>
          <p:nvPr>
            <p:ph type="dt" sz="half" idx="10"/>
          </p:nvPr>
        </p:nvSpPr>
        <p:spPr/>
        <p:txBody>
          <a:bodyPr/>
          <a:lstStyle/>
          <a:p>
            <a:fld id="{9DB1A81E-5431-4B65-8781-457D23651F58}" type="datetimeFigureOut">
              <a:rPr lang="es-CO" smtClean="0"/>
              <a:t>7/11/2025</a:t>
            </a:fld>
            <a:endParaRPr lang="es-CO"/>
          </a:p>
        </p:txBody>
      </p:sp>
      <p:sp>
        <p:nvSpPr>
          <p:cNvPr id="8" name="Marcador de pie de página 7">
            <a:extLst>
              <a:ext uri="{FF2B5EF4-FFF2-40B4-BE49-F238E27FC236}">
                <a16:creationId xmlns:a16="http://schemas.microsoft.com/office/drawing/2014/main" id="{6A3C92BC-66FB-60FB-2E7A-B0E5C5058B6A}"/>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127A6939-E036-A18C-71FD-C15E4F601B18}"/>
              </a:ext>
            </a:extLst>
          </p:cNvPr>
          <p:cNvSpPr>
            <a:spLocks noGrp="1"/>
          </p:cNvSpPr>
          <p:nvPr>
            <p:ph type="sldNum" sz="quarter" idx="12"/>
          </p:nvPr>
        </p:nvSpPr>
        <p:spPr/>
        <p:txBody>
          <a:bodyPr/>
          <a:lstStyle/>
          <a:p>
            <a:fld id="{1ECB99FB-69D6-4F6C-9449-6E09A74DCB72}" type="slidenum">
              <a:rPr lang="es-CO" smtClean="0"/>
              <a:t>‹Nº›</a:t>
            </a:fld>
            <a:endParaRPr lang="es-CO"/>
          </a:p>
        </p:txBody>
      </p:sp>
    </p:spTree>
    <p:extLst>
      <p:ext uri="{BB962C8B-B14F-4D97-AF65-F5344CB8AC3E}">
        <p14:creationId xmlns:p14="http://schemas.microsoft.com/office/powerpoint/2010/main" val="396222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8C7315-29A9-E1C2-203E-8E7A33A39142}"/>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8F3DF6FC-9743-FEF3-6405-67883F89B9F1}"/>
              </a:ext>
            </a:extLst>
          </p:cNvPr>
          <p:cNvSpPr>
            <a:spLocks noGrp="1"/>
          </p:cNvSpPr>
          <p:nvPr>
            <p:ph type="dt" sz="half" idx="10"/>
          </p:nvPr>
        </p:nvSpPr>
        <p:spPr/>
        <p:txBody>
          <a:bodyPr/>
          <a:lstStyle/>
          <a:p>
            <a:fld id="{9DB1A81E-5431-4B65-8781-457D23651F58}" type="datetimeFigureOut">
              <a:rPr lang="es-CO" smtClean="0"/>
              <a:t>7/11/2025</a:t>
            </a:fld>
            <a:endParaRPr lang="es-CO"/>
          </a:p>
        </p:txBody>
      </p:sp>
      <p:sp>
        <p:nvSpPr>
          <p:cNvPr id="4" name="Marcador de pie de página 3">
            <a:extLst>
              <a:ext uri="{FF2B5EF4-FFF2-40B4-BE49-F238E27FC236}">
                <a16:creationId xmlns:a16="http://schemas.microsoft.com/office/drawing/2014/main" id="{8348615E-CC83-491E-01AA-BC67F1F36C89}"/>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0CB02EE9-3BB4-F07D-A943-3E22F99CE98D}"/>
              </a:ext>
            </a:extLst>
          </p:cNvPr>
          <p:cNvSpPr>
            <a:spLocks noGrp="1"/>
          </p:cNvSpPr>
          <p:nvPr>
            <p:ph type="sldNum" sz="quarter" idx="12"/>
          </p:nvPr>
        </p:nvSpPr>
        <p:spPr/>
        <p:txBody>
          <a:bodyPr/>
          <a:lstStyle/>
          <a:p>
            <a:fld id="{1ECB99FB-69D6-4F6C-9449-6E09A74DCB72}" type="slidenum">
              <a:rPr lang="es-CO" smtClean="0"/>
              <a:t>‹Nº›</a:t>
            </a:fld>
            <a:endParaRPr lang="es-CO"/>
          </a:p>
        </p:txBody>
      </p:sp>
    </p:spTree>
    <p:extLst>
      <p:ext uri="{BB962C8B-B14F-4D97-AF65-F5344CB8AC3E}">
        <p14:creationId xmlns:p14="http://schemas.microsoft.com/office/powerpoint/2010/main" val="369991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5482F06-5619-3281-4624-5089D5E57D47}"/>
              </a:ext>
            </a:extLst>
          </p:cNvPr>
          <p:cNvSpPr>
            <a:spLocks noGrp="1"/>
          </p:cNvSpPr>
          <p:nvPr>
            <p:ph type="dt" sz="half" idx="10"/>
          </p:nvPr>
        </p:nvSpPr>
        <p:spPr/>
        <p:txBody>
          <a:bodyPr/>
          <a:lstStyle/>
          <a:p>
            <a:fld id="{9DB1A81E-5431-4B65-8781-457D23651F58}" type="datetimeFigureOut">
              <a:rPr lang="es-CO" smtClean="0"/>
              <a:t>7/11/2025</a:t>
            </a:fld>
            <a:endParaRPr lang="es-CO"/>
          </a:p>
        </p:txBody>
      </p:sp>
      <p:sp>
        <p:nvSpPr>
          <p:cNvPr id="3" name="Marcador de pie de página 2">
            <a:extLst>
              <a:ext uri="{FF2B5EF4-FFF2-40B4-BE49-F238E27FC236}">
                <a16:creationId xmlns:a16="http://schemas.microsoft.com/office/drawing/2014/main" id="{415A145C-DB57-6734-E55F-023408EBCA7D}"/>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A46F5387-C464-2C35-32B6-90534CB00F31}"/>
              </a:ext>
            </a:extLst>
          </p:cNvPr>
          <p:cNvSpPr>
            <a:spLocks noGrp="1"/>
          </p:cNvSpPr>
          <p:nvPr>
            <p:ph type="sldNum" sz="quarter" idx="12"/>
          </p:nvPr>
        </p:nvSpPr>
        <p:spPr/>
        <p:txBody>
          <a:bodyPr/>
          <a:lstStyle/>
          <a:p>
            <a:fld id="{1ECB99FB-69D6-4F6C-9449-6E09A74DCB72}" type="slidenum">
              <a:rPr lang="es-CO" smtClean="0"/>
              <a:t>‹Nº›</a:t>
            </a:fld>
            <a:endParaRPr lang="es-CO"/>
          </a:p>
        </p:txBody>
      </p:sp>
    </p:spTree>
    <p:extLst>
      <p:ext uri="{BB962C8B-B14F-4D97-AF65-F5344CB8AC3E}">
        <p14:creationId xmlns:p14="http://schemas.microsoft.com/office/powerpoint/2010/main" val="2924026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D90517-E7EC-F535-FBEA-EAEF7EC7B97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52FFC784-67C3-735B-2B5C-F043311AF1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3312C702-96C1-330B-C2E0-BC4193EF4A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F1A9A93-1C51-BDB7-BBF2-F1AD3F5F0422}"/>
              </a:ext>
            </a:extLst>
          </p:cNvPr>
          <p:cNvSpPr>
            <a:spLocks noGrp="1"/>
          </p:cNvSpPr>
          <p:nvPr>
            <p:ph type="dt" sz="half" idx="10"/>
          </p:nvPr>
        </p:nvSpPr>
        <p:spPr/>
        <p:txBody>
          <a:bodyPr/>
          <a:lstStyle/>
          <a:p>
            <a:fld id="{9DB1A81E-5431-4B65-8781-457D23651F58}" type="datetimeFigureOut">
              <a:rPr lang="es-CO" smtClean="0"/>
              <a:t>7/11/2025</a:t>
            </a:fld>
            <a:endParaRPr lang="es-CO"/>
          </a:p>
        </p:txBody>
      </p:sp>
      <p:sp>
        <p:nvSpPr>
          <p:cNvPr id="6" name="Marcador de pie de página 5">
            <a:extLst>
              <a:ext uri="{FF2B5EF4-FFF2-40B4-BE49-F238E27FC236}">
                <a16:creationId xmlns:a16="http://schemas.microsoft.com/office/drawing/2014/main" id="{31FF4F61-5375-AAA4-99F3-307B3DDB1ACF}"/>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EAE5BD3-4BAB-5F40-EF72-7BE16305D365}"/>
              </a:ext>
            </a:extLst>
          </p:cNvPr>
          <p:cNvSpPr>
            <a:spLocks noGrp="1"/>
          </p:cNvSpPr>
          <p:nvPr>
            <p:ph type="sldNum" sz="quarter" idx="12"/>
          </p:nvPr>
        </p:nvSpPr>
        <p:spPr/>
        <p:txBody>
          <a:bodyPr/>
          <a:lstStyle/>
          <a:p>
            <a:fld id="{1ECB99FB-69D6-4F6C-9449-6E09A74DCB72}" type="slidenum">
              <a:rPr lang="es-CO" smtClean="0"/>
              <a:t>‹Nº›</a:t>
            </a:fld>
            <a:endParaRPr lang="es-CO"/>
          </a:p>
        </p:txBody>
      </p:sp>
    </p:spTree>
    <p:extLst>
      <p:ext uri="{BB962C8B-B14F-4D97-AF65-F5344CB8AC3E}">
        <p14:creationId xmlns:p14="http://schemas.microsoft.com/office/powerpoint/2010/main" val="1825135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0ACA81-9C87-2B8B-53CD-E838CFFB991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249E748F-F817-0273-4E6E-6424938AF2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192E2CF9-4894-B77F-C3D9-E0A4C56FA5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DEDA706-3596-5006-D285-E16FDDFACFF9}"/>
              </a:ext>
            </a:extLst>
          </p:cNvPr>
          <p:cNvSpPr>
            <a:spLocks noGrp="1"/>
          </p:cNvSpPr>
          <p:nvPr>
            <p:ph type="dt" sz="half" idx="10"/>
          </p:nvPr>
        </p:nvSpPr>
        <p:spPr/>
        <p:txBody>
          <a:bodyPr/>
          <a:lstStyle/>
          <a:p>
            <a:fld id="{9DB1A81E-5431-4B65-8781-457D23651F58}" type="datetimeFigureOut">
              <a:rPr lang="es-CO" smtClean="0"/>
              <a:t>7/11/2025</a:t>
            </a:fld>
            <a:endParaRPr lang="es-CO"/>
          </a:p>
        </p:txBody>
      </p:sp>
      <p:sp>
        <p:nvSpPr>
          <p:cNvPr id="6" name="Marcador de pie de página 5">
            <a:extLst>
              <a:ext uri="{FF2B5EF4-FFF2-40B4-BE49-F238E27FC236}">
                <a16:creationId xmlns:a16="http://schemas.microsoft.com/office/drawing/2014/main" id="{0B4D790D-A1A4-B56A-6E68-A0DFA15EFD1E}"/>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A109B2A5-959E-3F9F-8A14-77026B9A91BA}"/>
              </a:ext>
            </a:extLst>
          </p:cNvPr>
          <p:cNvSpPr>
            <a:spLocks noGrp="1"/>
          </p:cNvSpPr>
          <p:nvPr>
            <p:ph type="sldNum" sz="quarter" idx="12"/>
          </p:nvPr>
        </p:nvSpPr>
        <p:spPr/>
        <p:txBody>
          <a:bodyPr/>
          <a:lstStyle/>
          <a:p>
            <a:fld id="{1ECB99FB-69D6-4F6C-9449-6E09A74DCB72}" type="slidenum">
              <a:rPr lang="es-CO" smtClean="0"/>
              <a:t>‹Nº›</a:t>
            </a:fld>
            <a:endParaRPr lang="es-CO"/>
          </a:p>
        </p:txBody>
      </p:sp>
    </p:spTree>
    <p:extLst>
      <p:ext uri="{BB962C8B-B14F-4D97-AF65-F5344CB8AC3E}">
        <p14:creationId xmlns:p14="http://schemas.microsoft.com/office/powerpoint/2010/main" val="3308915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E3312C0-F48A-24BD-5221-881C919FD7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ECB67B50-8CA1-FD5F-5CF3-602E5C0D8D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33848BD-F9A1-255B-3486-9B7260D2BE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DB1A81E-5431-4B65-8781-457D23651F58}" type="datetimeFigureOut">
              <a:rPr lang="es-CO" smtClean="0"/>
              <a:t>7/11/2025</a:t>
            </a:fld>
            <a:endParaRPr lang="es-CO"/>
          </a:p>
        </p:txBody>
      </p:sp>
      <p:sp>
        <p:nvSpPr>
          <p:cNvPr id="5" name="Marcador de pie de página 4">
            <a:extLst>
              <a:ext uri="{FF2B5EF4-FFF2-40B4-BE49-F238E27FC236}">
                <a16:creationId xmlns:a16="http://schemas.microsoft.com/office/drawing/2014/main" id="{F3A7C93C-1ED2-7680-4849-B2A7F2A5B9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a:p>
        </p:txBody>
      </p:sp>
      <p:sp>
        <p:nvSpPr>
          <p:cNvPr id="6" name="Marcador de número de diapositiva 5">
            <a:extLst>
              <a:ext uri="{FF2B5EF4-FFF2-40B4-BE49-F238E27FC236}">
                <a16:creationId xmlns:a16="http://schemas.microsoft.com/office/drawing/2014/main" id="{822B9194-7081-E546-579C-507BB2DCBD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ECB99FB-69D6-4F6C-9449-6E09A74DCB72}" type="slidenum">
              <a:rPr lang="es-CO" smtClean="0"/>
              <a:t>‹Nº›</a:t>
            </a:fld>
            <a:endParaRPr lang="es-CO"/>
          </a:p>
        </p:txBody>
      </p:sp>
    </p:spTree>
    <p:extLst>
      <p:ext uri="{BB962C8B-B14F-4D97-AF65-F5344CB8AC3E}">
        <p14:creationId xmlns:p14="http://schemas.microsoft.com/office/powerpoint/2010/main" val="497687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aac"/><Relationship Id="rId1" Type="http://schemas.microsoft.com/office/2007/relationships/media" Target="../media/media1.aac"/><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1F77B6A-7F53-4B28-B73D-C8CC899AB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6EA9C3E-8A65-615E-5338-4B5726165E96}"/>
              </a:ext>
            </a:extLst>
          </p:cNvPr>
          <p:cNvSpPr>
            <a:spLocks noGrp="1"/>
          </p:cNvSpPr>
          <p:nvPr>
            <p:ph type="ctrTitle"/>
          </p:nvPr>
        </p:nvSpPr>
        <p:spPr>
          <a:xfrm>
            <a:off x="6726578" y="685680"/>
            <a:ext cx="4203323" cy="3596201"/>
          </a:xfrm>
        </p:spPr>
        <p:txBody>
          <a:bodyPr>
            <a:normAutofit/>
          </a:bodyPr>
          <a:lstStyle/>
          <a:p>
            <a:pPr algn="r"/>
            <a:r>
              <a:rPr lang="es-MX" sz="5400">
                <a:solidFill>
                  <a:schemeClr val="bg1"/>
                </a:solidFill>
              </a:rPr>
              <a:t>“AGENCIAS”</a:t>
            </a:r>
            <a:br>
              <a:rPr lang="es-MX" sz="5400">
                <a:solidFill>
                  <a:schemeClr val="bg1"/>
                </a:solidFill>
              </a:rPr>
            </a:br>
            <a:r>
              <a:rPr lang="es-MX" sz="5400">
                <a:solidFill>
                  <a:schemeClr val="bg1"/>
                </a:solidFill>
              </a:rPr>
              <a:t>DE CULTURA POPULAR</a:t>
            </a:r>
            <a:endParaRPr lang="es-CO" sz="5400">
              <a:solidFill>
                <a:schemeClr val="bg1"/>
              </a:solidFill>
            </a:endParaRPr>
          </a:p>
        </p:txBody>
      </p:sp>
      <p:sp>
        <p:nvSpPr>
          <p:cNvPr id="3" name="Subtítulo 2">
            <a:extLst>
              <a:ext uri="{FF2B5EF4-FFF2-40B4-BE49-F238E27FC236}">
                <a16:creationId xmlns:a16="http://schemas.microsoft.com/office/drawing/2014/main" id="{B9A16DC6-DE27-FDF7-D097-220836D1025F}"/>
              </a:ext>
            </a:extLst>
          </p:cNvPr>
          <p:cNvSpPr>
            <a:spLocks noGrp="1"/>
          </p:cNvSpPr>
          <p:nvPr>
            <p:ph type="subTitle" idx="1"/>
          </p:nvPr>
        </p:nvSpPr>
        <p:spPr>
          <a:xfrm>
            <a:off x="6726578" y="4373955"/>
            <a:ext cx="4203323" cy="1143291"/>
          </a:xfrm>
        </p:spPr>
        <p:txBody>
          <a:bodyPr>
            <a:normAutofit/>
          </a:bodyPr>
          <a:lstStyle/>
          <a:p>
            <a:pPr algn="r"/>
            <a:r>
              <a:rPr lang="es-MX" sz="1600">
                <a:solidFill>
                  <a:schemeClr val="bg1"/>
                </a:solidFill>
              </a:rPr>
              <a:t>NELSY JOANA YAIMA GOMEZ</a:t>
            </a:r>
          </a:p>
          <a:p>
            <a:pPr algn="r"/>
            <a:r>
              <a:rPr lang="es-MX" sz="1600">
                <a:solidFill>
                  <a:schemeClr val="bg1"/>
                </a:solidFill>
              </a:rPr>
              <a:t>DOCENTE DE TECNOLOGIA E INFORMATICA</a:t>
            </a:r>
          </a:p>
          <a:p>
            <a:pPr algn="r"/>
            <a:r>
              <a:rPr lang="es-MX" sz="1600">
                <a:solidFill>
                  <a:schemeClr val="bg1"/>
                </a:solidFill>
              </a:rPr>
              <a:t>2025</a:t>
            </a:r>
            <a:endParaRPr lang="es-CO" sz="1600">
              <a:solidFill>
                <a:schemeClr val="bg1"/>
              </a:solidFill>
            </a:endParaRPr>
          </a:p>
        </p:txBody>
      </p:sp>
      <p:grpSp>
        <p:nvGrpSpPr>
          <p:cNvPr id="12" name="Group 11">
            <a:extLst>
              <a:ext uri="{FF2B5EF4-FFF2-40B4-BE49-F238E27FC236}">
                <a16:creationId xmlns:a16="http://schemas.microsoft.com/office/drawing/2014/main" id="{2515629F-0D83-4A44-A125-CD50FC660A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013" y="1361348"/>
            <a:ext cx="4833902" cy="4258176"/>
            <a:chOff x="1674895" y="1345036"/>
            <a:chExt cx="5428610" cy="4210939"/>
          </a:xfrm>
        </p:grpSpPr>
        <p:sp>
          <p:nvSpPr>
            <p:cNvPr id="13" name="Rectangle 12">
              <a:extLst>
                <a:ext uri="{FF2B5EF4-FFF2-40B4-BE49-F238E27FC236}">
                  <a16:creationId xmlns:a16="http://schemas.microsoft.com/office/drawing/2014/main" id="{81A5080B-EAC4-4530-815C-DE8DACA09D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4667345-04B5-4757-9CE0-969DC1DE5E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Freeform: Shape 15">
            <a:extLst>
              <a:ext uri="{FF2B5EF4-FFF2-40B4-BE49-F238E27FC236}">
                <a16:creationId xmlns:a16="http://schemas.microsoft.com/office/drawing/2014/main" id="{F6E412EF-CF39-4C25-85B0-DB30B1B0A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003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E8DA6235-17F2-4C9E-88C6-C5D38D8D3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76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20" name="Rectangle 19">
            <a:extLst>
              <a:ext uri="{FF2B5EF4-FFF2-40B4-BE49-F238E27FC236}">
                <a16:creationId xmlns:a16="http://schemas.microsoft.com/office/drawing/2014/main" id="{B55DEF71-1741-4489-8E77-46FC5BAA6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69494" y="1220741"/>
            <a:ext cx="4833901" cy="4258176"/>
          </a:xfrm>
          <a:prstGeom prst="rect">
            <a:avLst/>
          </a:prstGeom>
          <a:solidFill>
            <a:schemeClr val="tx1"/>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2347B6D-A7CC-48EB-861F-917D0D61E3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69494" y="1220741"/>
            <a:ext cx="4833901" cy="4258176"/>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7A0A46D-CC9B-4E32-870A-7BC2DF940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7284" y="4357092"/>
            <a:ext cx="319941" cy="31994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 name="Oval 25">
            <a:extLst>
              <a:ext uri="{FF2B5EF4-FFF2-40B4-BE49-F238E27FC236}">
                <a16:creationId xmlns:a16="http://schemas.microsoft.com/office/drawing/2014/main" id="{9178722E-1BD0-427E-BAAE-4F206DAB5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7284" y="4357092"/>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Imagen 4" descr="Logotipo, nombre de la empresa&#10;&#10;El contenido generado por IA puede ser incorrecto.">
            <a:extLst>
              <a:ext uri="{FF2B5EF4-FFF2-40B4-BE49-F238E27FC236}">
                <a16:creationId xmlns:a16="http://schemas.microsoft.com/office/drawing/2014/main" id="{B2E7B2F3-BCAE-5DC8-99F7-204C34511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281" y="1509721"/>
            <a:ext cx="3930327" cy="3680216"/>
          </a:xfrm>
          <a:prstGeom prst="rect">
            <a:avLst/>
          </a:prstGeom>
          <a:ln w="28575">
            <a:noFill/>
          </a:ln>
        </p:spPr>
      </p:pic>
      <p:sp>
        <p:nvSpPr>
          <p:cNvPr id="28" name="Graphic 212">
            <a:extLst>
              <a:ext uri="{FF2B5EF4-FFF2-40B4-BE49-F238E27FC236}">
                <a16:creationId xmlns:a16="http://schemas.microsoft.com/office/drawing/2014/main" id="{A753B935-E3DD-466D-BFAC-68E0BE02D0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11971" y="858936"/>
            <a:ext cx="693403" cy="693403"/>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D67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0" name="Graphic 212">
            <a:extLst>
              <a:ext uri="{FF2B5EF4-FFF2-40B4-BE49-F238E27FC236}">
                <a16:creationId xmlns:a16="http://schemas.microsoft.com/office/drawing/2014/main" id="{FB034F26-4148-4B59-B493-14D7A9A8B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11971" y="858936"/>
            <a:ext cx="693403" cy="693403"/>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D67F">
              <a:alpha val="30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32" name="Graphic 185">
            <a:extLst>
              <a:ext uri="{FF2B5EF4-FFF2-40B4-BE49-F238E27FC236}">
                <a16:creationId xmlns:a16="http://schemas.microsoft.com/office/drawing/2014/main" id="{5E6BB5FD-DB7B-4BE3-BA45-1EF042115E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33" name="Freeform: Shape 32">
              <a:extLst>
                <a:ext uri="{FF2B5EF4-FFF2-40B4-BE49-F238E27FC236}">
                  <a16:creationId xmlns:a16="http://schemas.microsoft.com/office/drawing/2014/main" id="{9929FF76-4B3A-4294-BE6E-B507B22D1B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253C18A4-10CC-4E91-A8A2-D5368972A1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6356AC2F-73E0-44FD-B346-A209D274D3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95A85581-9712-414C-82D4-2FE96ACB2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1B0828F2-35E7-4424-8082-6C258B676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89291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27" name="Rectangle 26">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Imagen 2" descr="Imagen que contiene texto, interior, pizarrón, puesto&#10;&#10;El contenido generado por IA puede ser incorrecto.">
            <a:extLst>
              <a:ext uri="{FF2B5EF4-FFF2-40B4-BE49-F238E27FC236}">
                <a16:creationId xmlns:a16="http://schemas.microsoft.com/office/drawing/2014/main" id="{827D4EBE-0598-9933-CF41-93DD180D4112}"/>
              </a:ext>
            </a:extLst>
          </p:cNvPr>
          <p:cNvPicPr>
            <a:picLocks noChangeAspect="1"/>
          </p:cNvPicPr>
          <p:nvPr/>
        </p:nvPicPr>
        <p:blipFill>
          <a:blip r:embed="rId2">
            <a:extLst>
              <a:ext uri="{28A0092B-C50C-407E-A947-70E740481C1C}">
                <a14:useLocalDpi xmlns:a14="http://schemas.microsoft.com/office/drawing/2010/main" val="0"/>
              </a:ext>
            </a:extLst>
          </a:blip>
          <a:srcRect t="3396"/>
          <a:stretch>
            <a:fillRect/>
          </a:stretch>
        </p:blipFill>
        <p:spPr>
          <a:xfrm>
            <a:off x="911046" y="872793"/>
            <a:ext cx="2800588" cy="4809744"/>
          </a:xfrm>
          <a:prstGeom prst="rect">
            <a:avLst/>
          </a:prstGeom>
        </p:spPr>
      </p:pic>
      <p:grpSp>
        <p:nvGrpSpPr>
          <p:cNvPr id="30" name="Group 29">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31" name="Rectangle 30">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Imagen 4" descr="Imagen que contiene interior, cubierto, puesto, firmar&#10;&#10;El contenido generado por IA puede ser incorrecto.">
            <a:extLst>
              <a:ext uri="{FF2B5EF4-FFF2-40B4-BE49-F238E27FC236}">
                <a16:creationId xmlns:a16="http://schemas.microsoft.com/office/drawing/2014/main" id="{15423BEE-9895-FC77-DCD1-A1A414F4441D}"/>
              </a:ext>
            </a:extLst>
          </p:cNvPr>
          <p:cNvPicPr>
            <a:picLocks noChangeAspect="1"/>
          </p:cNvPicPr>
          <p:nvPr/>
        </p:nvPicPr>
        <p:blipFill>
          <a:blip r:embed="rId3">
            <a:extLst>
              <a:ext uri="{28A0092B-C50C-407E-A947-70E740481C1C}">
                <a14:useLocalDpi xmlns:a14="http://schemas.microsoft.com/office/drawing/2010/main" val="0"/>
              </a:ext>
            </a:extLst>
          </a:blip>
          <a:srcRect r="-3" b="3539"/>
          <a:stretch>
            <a:fillRect/>
          </a:stretch>
        </p:blipFill>
        <p:spPr>
          <a:xfrm>
            <a:off x="4689693" y="872793"/>
            <a:ext cx="2804824" cy="4809744"/>
          </a:xfrm>
          <a:prstGeom prst="rect">
            <a:avLst/>
          </a:prstGeom>
        </p:spPr>
      </p:pic>
      <p:grpSp>
        <p:nvGrpSpPr>
          <p:cNvPr id="34" name="Group 33">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35" name="Rectangle 34">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Imagen 8" descr="Calendario&#10;&#10;El contenido generado por IA puede ser incorrecto.">
            <a:extLst>
              <a:ext uri="{FF2B5EF4-FFF2-40B4-BE49-F238E27FC236}">
                <a16:creationId xmlns:a16="http://schemas.microsoft.com/office/drawing/2014/main" id="{910C94B4-9926-1541-E558-982B19F7D774}"/>
              </a:ext>
            </a:extLst>
          </p:cNvPr>
          <p:cNvPicPr>
            <a:picLocks noChangeAspect="1"/>
          </p:cNvPicPr>
          <p:nvPr/>
        </p:nvPicPr>
        <p:blipFill>
          <a:blip r:embed="rId4">
            <a:extLst>
              <a:ext uri="{28A0092B-C50C-407E-A947-70E740481C1C}">
                <a14:useLocalDpi xmlns:a14="http://schemas.microsoft.com/office/drawing/2010/main" val="0"/>
              </a:ext>
            </a:extLst>
          </a:blip>
          <a:srcRect r="1" b="4147"/>
          <a:stretch>
            <a:fillRect/>
          </a:stretch>
        </p:blipFill>
        <p:spPr>
          <a:xfrm>
            <a:off x="8469408" y="872793"/>
            <a:ext cx="2822502" cy="4809744"/>
          </a:xfrm>
          <a:prstGeom prst="rect">
            <a:avLst/>
          </a:prstGeom>
        </p:spPr>
      </p:pic>
    </p:spTree>
    <p:extLst>
      <p:ext uri="{BB962C8B-B14F-4D97-AF65-F5344CB8AC3E}">
        <p14:creationId xmlns:p14="http://schemas.microsoft.com/office/powerpoint/2010/main" val="2084980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0"/>
            <a:ext cx="12192000" cy="68622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 name="CuadroTexto 3">
            <a:extLst>
              <a:ext uri="{FF2B5EF4-FFF2-40B4-BE49-F238E27FC236}">
                <a16:creationId xmlns:a16="http://schemas.microsoft.com/office/drawing/2014/main" id="{59534331-D3E0-2E02-6E47-498C2ACD171D}"/>
              </a:ext>
            </a:extLst>
          </p:cNvPr>
          <p:cNvSpPr txBox="1"/>
          <p:nvPr/>
        </p:nvSpPr>
        <p:spPr>
          <a:xfrm>
            <a:off x="735702" y="507238"/>
            <a:ext cx="4239709" cy="387650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dirty="0">
                <a:solidFill>
                  <a:schemeClr val="bg1"/>
                </a:solidFill>
                <a:latin typeface="+mj-lt"/>
                <a:ea typeface="+mj-ea"/>
                <a:cs typeface="+mj-cs"/>
              </a:rPr>
              <a:t>USO DE PLANTILLAS</a:t>
            </a:r>
          </a:p>
        </p:txBody>
      </p:sp>
      <p:pic>
        <p:nvPicPr>
          <p:cNvPr id="3" name="Imagen 2" descr="Imagen que contiene texto, foto, cubierto, mucho&#10;&#10;El contenido generado por IA puede ser incorrecto.">
            <a:extLst>
              <a:ext uri="{FF2B5EF4-FFF2-40B4-BE49-F238E27FC236}">
                <a16:creationId xmlns:a16="http://schemas.microsoft.com/office/drawing/2014/main" id="{9E5022F8-F69F-17CA-AB28-6A60C0E297DC}"/>
              </a:ext>
            </a:extLst>
          </p:cNvPr>
          <p:cNvPicPr>
            <a:picLocks noChangeAspect="1"/>
          </p:cNvPicPr>
          <p:nvPr/>
        </p:nvPicPr>
        <p:blipFill>
          <a:blip r:embed="rId2">
            <a:extLst>
              <a:ext uri="{28A0092B-C50C-407E-A947-70E740481C1C}">
                <a14:useLocalDpi xmlns:a14="http://schemas.microsoft.com/office/drawing/2010/main" val="0"/>
              </a:ext>
            </a:extLst>
          </a:blip>
          <a:srcRect t="10598" r="2" b="33153"/>
          <a:stretch>
            <a:fillRect/>
          </a:stretch>
        </p:blipFill>
        <p:spPr>
          <a:xfrm>
            <a:off x="5467894" y="590861"/>
            <a:ext cx="5290998" cy="5290998"/>
          </a:xfrm>
          <a:custGeom>
            <a:avLst/>
            <a:gdLst/>
            <a:ahLst/>
            <a:cxnLst/>
            <a:rect l="l" t="t" r="r" b="b"/>
            <a:pathLst>
              <a:path w="5290998" h="5290998">
                <a:moveTo>
                  <a:pt x="2645499" y="0"/>
                </a:moveTo>
                <a:cubicBezTo>
                  <a:pt x="4106568" y="0"/>
                  <a:pt x="5290998" y="1184430"/>
                  <a:pt x="5290998" y="2645499"/>
                </a:cubicBezTo>
                <a:cubicBezTo>
                  <a:pt x="5290998" y="4106568"/>
                  <a:pt x="4106568" y="5290998"/>
                  <a:pt x="2645499" y="5290998"/>
                </a:cubicBezTo>
                <a:cubicBezTo>
                  <a:pt x="1184430" y="5290998"/>
                  <a:pt x="0" y="4106568"/>
                  <a:pt x="0" y="2645499"/>
                </a:cubicBezTo>
                <a:cubicBezTo>
                  <a:pt x="0" y="1184430"/>
                  <a:pt x="1184430" y="0"/>
                  <a:pt x="2645499" y="0"/>
                </a:cubicBezTo>
                <a:close/>
              </a:path>
            </a:pathLst>
          </a:custGeom>
          <a:ln w="25400">
            <a:noFill/>
          </a:ln>
        </p:spPr>
      </p:pic>
      <p:sp>
        <p:nvSpPr>
          <p:cNvPr id="11" name="Graphic 212">
            <a:extLst>
              <a:ext uri="{FF2B5EF4-FFF2-40B4-BE49-F238E27FC236}">
                <a16:creationId xmlns:a16="http://schemas.microsoft.com/office/drawing/2014/main" id="{4D4C00DC-4DC6-4CD2-9E31-F17E6CEBC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58925" y="823301"/>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3" name="Graphic 212">
            <a:extLst>
              <a:ext uri="{FF2B5EF4-FFF2-40B4-BE49-F238E27FC236}">
                <a16:creationId xmlns:a16="http://schemas.microsoft.com/office/drawing/2014/main" id="{A499C65A-9B02-4D7F-BD68-CD38D8805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58925" y="823301"/>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15" name="Graphic 190">
            <a:extLst>
              <a:ext uri="{FF2B5EF4-FFF2-40B4-BE49-F238E27FC236}">
                <a16:creationId xmlns:a16="http://schemas.microsoft.com/office/drawing/2014/main" id="{66FB5A75-BDE2-4F12-A95B-C48788A768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70622" y="1755501"/>
            <a:ext cx="1598829" cy="531293"/>
            <a:chOff x="2504802" y="1755501"/>
            <a:chExt cx="1598829" cy="531293"/>
          </a:xfrm>
          <a:solidFill>
            <a:schemeClr val="bg1"/>
          </a:solidFill>
        </p:grpSpPr>
        <p:sp>
          <p:nvSpPr>
            <p:cNvPr id="16" name="Freeform: Shape 15">
              <a:extLst>
                <a:ext uri="{FF2B5EF4-FFF2-40B4-BE49-F238E27FC236}">
                  <a16:creationId xmlns:a16="http://schemas.microsoft.com/office/drawing/2014/main" id="{DC86CBC8-A814-4C0C-A287-7C549693D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6AA52F4F-14E6-402F-A196-668B9CA9BC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19" name="Graphic 4">
            <a:extLst>
              <a:ext uri="{FF2B5EF4-FFF2-40B4-BE49-F238E27FC236}">
                <a16:creationId xmlns:a16="http://schemas.microsoft.com/office/drawing/2014/main" id="{1F4896D7-5AD0-4505-BCCD-82262CFEE2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035286" y="3429061"/>
            <a:ext cx="1861484" cy="1861513"/>
            <a:chOff x="5734037" y="3067039"/>
            <a:chExt cx="724483" cy="724489"/>
          </a:xfrm>
          <a:solidFill>
            <a:schemeClr val="bg1"/>
          </a:solidFill>
        </p:grpSpPr>
        <p:sp>
          <p:nvSpPr>
            <p:cNvPr id="20" name="Freeform: Shape 19">
              <a:extLst>
                <a:ext uri="{FF2B5EF4-FFF2-40B4-BE49-F238E27FC236}">
                  <a16:creationId xmlns:a16="http://schemas.microsoft.com/office/drawing/2014/main" id="{83C04C31-4BBB-4AC5-A222-4E79BDDF6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90890F0-A440-4A5F-89E2-860A604251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9BA7632-2294-4740-BB61-DFA5017B7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025C556-497E-4B62-9131-98448B5A7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467884A-CD29-4BCE-A1A4-1E629953FC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3A1BC11-A782-4A26-87D0-76C92BAB7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787142E-1022-4109-9141-85FF9C22EC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63BCB7E-36CC-4105-9CDA-BFB80F3FF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A6EF2588-350F-4CCE-9BF8-799EC71961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A696712-7E60-48CD-A6F8-91754B090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244E95B-2BBF-4335-BEFC-BA135EF949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D692242-534C-4A58-90D7-43A781D23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BC72B2EF-E5D1-46BF-B7FE-A9D174508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8805B31-6BA4-45FA-8180-436B2EC41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1B376A0-4543-4AE3-8071-5C746BADE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824AEB4-F797-4131-AD1A-BCB807B086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399A867-568D-43D3-8F17-6644C8D09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9953DBA6-7A8F-4369-8F18-DC19A21B43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9167760-8210-45B7-96C9-462EB82D8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B578C99-7B91-480A-B8CA-B9FB3AF17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CDF91670-E084-4B4B-9F86-75DD43CBE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FC99F2F-C73F-444D-B4BB-C02E463AB2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7F3FF604-A6A9-4EDC-868C-696B92122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8D6C5BB-BF17-4FE8-B611-578E8EBE9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80A8D66-3FA7-4C04-AEDC-D8F94AA43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3DE9B826-6E87-4EF5-AA9D-F55BB3A21D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BBAEEC53-BED0-4ACB-94B4-818158D7EF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0709FE3-3633-4C01-AAD6-75ADD93953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0D68B00-260E-4EFC-A1FE-8B04EB5A72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60AF8DD-D1D2-43F3-83E5-ECF20A0916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87B3F103-7F53-4D5E-B9A2-DE4F0B78D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2BBECD20-3735-4F14-8816-26D648091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500687DC-38D4-44B7-BA7D-D8A0BA155F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23AFC6B0-2B60-47B1-B854-A02279C706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39963332-7F58-48B9-9BAB-87C986F39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42BD313-0F6E-4DC3-B8A8-861289801F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2253CE00-9D58-4821-B362-2552C433B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7E89086E-98CE-4697-8CE7-B2E7DB2E8C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2CE9357F-710D-4D3B-90C1-CF19E73F2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170ED7F2-AD38-47BC-B6A1-FF7E20AFD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2600E9C-0B0F-45ED-A2CF-DE0240B2B9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B07D2066-6599-4BD0-9CD5-7289EB1B8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BF96C0D-1DEE-47F2-A950-16BC0896F5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FD254ABE-505D-4C6A-9267-BFB78FBB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822BBE38-BC6F-4DDE-BD6D-2B496CE420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1046D1FA-C431-4F16-8BDD-71C614D798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CF387987-DEF1-447C-BC86-281AC0B3D6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9808DF01-2715-4215-81F1-B8C178304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ED7F897-8A4F-4F3D-BFB1-738BCDCA9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B51B8B7-D508-44C3-AFC5-820557A94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7FBC6B94-2A13-4303-AE51-334E386DA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27897959-2F8E-4A05-9EA8-5B0329B574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0522AB50-D351-40F4-8A88-E856C1F27F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221AFD52-C13F-4A20-B1DB-13C1A9A3D8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E789B3B-F514-4E02-8C1A-2F85817AA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9E473BAC-3DA1-4D63-9D6C-2B993665F6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F385DCF4-8F59-4838-B86C-2B3EF0BCE7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3EC5A02E-609A-4C39-A35D-E8D038F7C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7AB67B18-1821-4367-A7B6-CC2FFF66D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DFCAC56E-4767-4984-9FE7-2C3CA57D0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0A1929ED-CEB2-4C49-B2ED-A206D3793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01D632F9-2F59-4C8D-B1BC-1CB0D15C36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03B9F80B-CAEF-442C-A218-E2B069545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526A626E-CC14-4106-8AD4-DB3D81CD6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7CD710B8-B5DF-495F-ACEA-CFB9308CB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E550C81D-B0B8-4DB8-A12C-B62944D07F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4EB82E53-B337-43EB-BFF8-1466F10E8B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D1DCEF3A-2B54-4AA2-9BFD-57EA4A2468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9F122967-34EF-4575-8E59-75D77FCD0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D87EBF9D-3949-4CCE-BB87-978466834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58A1183F-B28F-4BAD-A14B-3940A6E92F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A81851B7-6D8F-454C-BBAA-498426069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99759A7A-483F-4DB0-8677-C6AB61E197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BDD1E55B-DE82-4811-BB33-1468396D2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F4B0251C-DACC-4A24-83BA-3D95F8D19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3647EF9B-D99D-48C1-B61E-19B85F4714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EB55DF3C-DDF0-4B01-849E-46A6634655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09149238-5A44-4264-84E6-DD25E7C01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E6925C1-B440-4C1C-8829-2E6D9EE142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937B5BDB-32A7-4C47-A984-AF2316600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9B5A7D9C-91C9-49A3-8AD5-DB49632FD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C64B015D-AFCF-4AB2-AE58-A069B06DB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A4407931-9375-400F-88AC-C63D4E9E9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554278B7-45C8-46E4-885A-69208D598B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3A806AB0-FBD6-41CD-997C-A76266D375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719E2D6D-6D96-4348-954B-3657A0B06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9794AABE-9C3E-4A8C-820F-0FDF65213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1DBEC39D-5464-46CA-B62B-24826F1F4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41807973-667B-4780-B3AA-4ADC32DB3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970D793C-C9EE-467B-8385-42B6905A00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94695A53-78EB-4811-8BBC-4707F30169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0576416F-0C2E-4D01-9357-5C73ADF85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A091FE22-8667-4F89-A333-BA9A0917E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CB779008-969D-4FA8-BB6C-3BBBCF919E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CDAF3B96-0DFB-44BA-959D-BF9643FFE2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5F66F5FF-98B2-4453-8175-EB602A6A03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751D9683-9D41-4058-B90B-99146FC2F3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0907098D-1005-4522-BA21-F1534CBACF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5BFEF082-7E02-4ED8-B9D1-F0FC47FEC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4429C269-222E-4EFB-97B9-08FA243CEB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FC460F7F-5702-4281-850B-59E4182A71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A329057C-293F-4933-9DEA-2463E66D4B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7274CBA8-6253-4229-AC37-1D7126639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B7ABAAD2-23FD-4AF4-8506-3CDDC5607B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27A85620-3B33-477A-949C-3F221DCC21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6247316E-E815-4CE3-9EC0-8DC8391EB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3D047E26-5A98-4B49-A453-C71D894500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940C95BF-A85B-4251-A817-35A7B4F713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EA4FDA2F-E340-40E6-8678-8F4F9EB3D4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D94A3796-87FD-436D-8309-857F9B489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2B20BE68-41F5-4E59-87CD-A8654B1238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7FD87938-B42E-45E5-ABB8-936E00A244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EA46A837-6AA3-4099-8055-251ED6D7D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B9D871B1-B4D0-4667-B5FA-21AE12E501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477E102A-1E9D-44C8-9DA0-1B4B61444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42DB4921-ECFC-42CD-B91B-56AB1FE263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3156177C-2880-4AAF-BFC7-C3EA4AD09A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B7C807E0-34AB-4AC3-A674-D7E438C60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93AD80AB-575A-4D50-A561-CE310E06BF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E4C11A99-7E93-4B54-B1CE-D90D45325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25A3E814-2D04-4881-B9E9-81ADDC0C97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073D9FB4-F4AF-4974-A734-C9300D210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081A1414-A8F5-43F1-BA51-B058EF2C05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E41588DC-3C7F-4695-A42A-B5ABEA8B5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3884DF6D-4C87-4B4A-A918-B3F3C8BE35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CF26F2A0-B8D0-48D4-A9A9-BEB75CFF1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7A9177E1-A6DC-4200-9D85-31A348E027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7DA218E3-83A8-45E8-B2E3-4B693606C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31E51433-E260-493C-8A94-FCE7FD9BA2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3A74FFD3-BE5F-435D-AC22-825B6E049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B3420F88-93EB-4790-A2BD-EFF61E77B0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3875302B-159F-4E81-AD49-154BAA8FD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BE9966CE-BC06-4CEB-877D-34D9D1C2E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889924EA-8A9B-4ED5-8CF2-E184EE89D2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300C1FB1-E227-40EE-A773-071D080B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14F26B5D-6E35-40E8-90DF-FD65CB33F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059D8F05-F701-45A6-9377-454642C21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5F57ACF8-D510-4715-B964-20D980558C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51053CDD-687F-481B-86FB-56DA74C55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76B24CA5-1578-43AE-8ED8-CB9F7EA62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A3208550-AB5B-4E2B-914A-270D30163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D4120D7E-20EE-4413-A541-781EA43508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9C0CC66E-BFF1-47FD-8C37-092016FBE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09D9AD44-3983-44A2-9DBA-6C5FF3C47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71915592-B946-43D1-AE24-B72B17FC58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3AC48622-C7DC-416F-B14F-AB0C6A3EF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C122E9A7-0590-453C-AC3A-88265131C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78246847-0B72-46B3-9243-7A7B92E212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207FF669-6E9C-47DF-A1A0-667669279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06905CAD-DCDC-4965-969E-3BA793FCA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7E82B7F4-81C1-4A48-A3C9-B9DE741C9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53D306B7-0050-4206-8020-D3F81BC46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BE50823B-85BA-4734-A0E5-99F2D027CC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1F26CEA8-889B-4F33-AE59-91F66E1602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E64E5726-D6A2-4541-9EB4-0D455BFB19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B5A9478C-31E8-4C23-856A-5B4D6936B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D4D55AFD-7163-47DF-8918-6BCF397B5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20C5BF88-D776-4C9B-89BD-85EE0DCE81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0A0347C6-25EE-4289-B805-750B30ABB9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4C83C9E0-7820-4EA4-B9AA-AD6E0719F3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7E1B6DEA-553D-4733-9A45-3A28D118B6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BE647149-B885-4A7D-B57E-A9762FF95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3FFCDDD6-EA47-4BA4-914F-B4AD52A7DA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18C5FC42-4A56-48D7-9C6F-EE6973256C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E58746BA-672F-48B8-BA1D-E317498C1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75C60814-753C-4243-BD88-443E240D6B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174EB8C9-709B-42D9-9948-434CAA5E0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786AB5B1-D0D7-4FE2-9A7D-BF9C01F7D7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718E7606-3FC9-4354-BCF8-A980AE6DFA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0237402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adroTexto 21">
            <a:extLst>
              <a:ext uri="{FF2B5EF4-FFF2-40B4-BE49-F238E27FC236}">
                <a16:creationId xmlns:a16="http://schemas.microsoft.com/office/drawing/2014/main" id="{0EC518B6-8C9C-C0B0-4F13-5A8FB9E8304B}"/>
              </a:ext>
            </a:extLst>
          </p:cNvPr>
          <p:cNvSpPr txBox="1"/>
          <p:nvPr/>
        </p:nvSpPr>
        <p:spPr>
          <a:xfrm>
            <a:off x="838199" y="4428000"/>
            <a:ext cx="6143626" cy="1400400"/>
          </a:xfrm>
          <a:prstGeom prst="rect">
            <a:avLst/>
          </a:prstGeom>
        </p:spPr>
        <p:txBody>
          <a:bodyPr vert="horz" wrap="square" lIns="91440" tIns="45720" rIns="91440" bIns="45720" rtlCol="0" anchor="b">
            <a:normAutofit/>
          </a:bodyPr>
          <a:lstStyle/>
          <a:p>
            <a:pPr>
              <a:lnSpc>
                <a:spcPct val="90000"/>
              </a:lnSpc>
              <a:spcBef>
                <a:spcPct val="0"/>
              </a:spcBef>
              <a:spcAft>
                <a:spcPts val="600"/>
              </a:spcAft>
            </a:pPr>
            <a:r>
              <a:rPr lang="en-US" sz="4300" kern="1200">
                <a:solidFill>
                  <a:schemeClr val="bg1"/>
                </a:solidFill>
                <a:latin typeface="+mj-lt"/>
                <a:ea typeface="+mj-ea"/>
                <a:cs typeface="+mj-cs"/>
              </a:rPr>
              <a:t>USO DE HERRAMIENTAS TECNOLÓGICAS</a:t>
            </a:r>
          </a:p>
        </p:txBody>
      </p:sp>
      <p:pic>
        <p:nvPicPr>
          <p:cNvPr id="19" name="Imagen 18" descr="Pizarra&#10;&#10;El contenido generado por IA puede ser incorrecto.">
            <a:extLst>
              <a:ext uri="{FF2B5EF4-FFF2-40B4-BE49-F238E27FC236}">
                <a16:creationId xmlns:a16="http://schemas.microsoft.com/office/drawing/2014/main" id="{0B521CB3-0A6D-A406-C4A5-0A805C58162C}"/>
              </a:ext>
            </a:extLst>
          </p:cNvPr>
          <p:cNvPicPr>
            <a:picLocks noChangeAspect="1"/>
          </p:cNvPicPr>
          <p:nvPr/>
        </p:nvPicPr>
        <p:blipFill>
          <a:blip r:embed="rId2">
            <a:extLst>
              <a:ext uri="{28A0092B-C50C-407E-A947-70E740481C1C}">
                <a14:useLocalDpi xmlns:a14="http://schemas.microsoft.com/office/drawing/2010/main" val="0"/>
              </a:ext>
            </a:extLst>
          </a:blip>
          <a:srcRect r="13713" b="1"/>
          <a:stretch>
            <a:fillRect/>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21" name="Imagen 20" descr="Una persona en frente de una computadora&#10;&#10;El contenido generado por IA puede ser incorrecto.">
            <a:extLst>
              <a:ext uri="{FF2B5EF4-FFF2-40B4-BE49-F238E27FC236}">
                <a16:creationId xmlns:a16="http://schemas.microsoft.com/office/drawing/2014/main" id="{D24B3E2F-6240-3C68-99EC-7CDFC0F502E1}"/>
              </a:ext>
            </a:extLst>
          </p:cNvPr>
          <p:cNvPicPr>
            <a:picLocks noChangeAspect="1"/>
          </p:cNvPicPr>
          <p:nvPr/>
        </p:nvPicPr>
        <p:blipFill>
          <a:blip r:embed="rId3">
            <a:extLst>
              <a:ext uri="{28A0092B-C50C-407E-A947-70E740481C1C}">
                <a14:useLocalDpi xmlns:a14="http://schemas.microsoft.com/office/drawing/2010/main" val="0"/>
              </a:ext>
            </a:extLst>
          </a:blip>
          <a:srcRect l="15361" r="2" b="2"/>
          <a:stretch>
            <a:fillRect/>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29" name="Group 28">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30" name="Freeform: Shape 29">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09136142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n 6" descr="Imagen que contiene foto, cubierto&#10;&#10;El contenido generado por IA puede ser incorrecto.">
            <a:extLst>
              <a:ext uri="{FF2B5EF4-FFF2-40B4-BE49-F238E27FC236}">
                <a16:creationId xmlns:a16="http://schemas.microsoft.com/office/drawing/2014/main" id="{5186EEF7-1A99-A174-0179-5A562119BD67}"/>
              </a:ext>
            </a:extLst>
          </p:cNvPr>
          <p:cNvPicPr>
            <a:picLocks noChangeAspect="1"/>
          </p:cNvPicPr>
          <p:nvPr/>
        </p:nvPicPr>
        <p:blipFill>
          <a:blip r:embed="rId2">
            <a:extLst>
              <a:ext uri="{28A0092B-C50C-407E-A947-70E740481C1C}">
                <a14:useLocalDpi xmlns:a14="http://schemas.microsoft.com/office/drawing/2010/main" val="0"/>
              </a:ext>
            </a:extLst>
          </a:blip>
          <a:srcRect t="40033" r="1" b="13543"/>
          <a:stretch>
            <a:fillRect/>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2" name="Group 11">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3" name="Freeform: Shape 12">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5" name="Group 14">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9" name="Freeform: Shape 18">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6" name="Group 15">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7" name="Freeform: Shape 16">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Tree>
    <p:extLst>
      <p:ext uri="{BB962C8B-B14F-4D97-AF65-F5344CB8AC3E}">
        <p14:creationId xmlns:p14="http://schemas.microsoft.com/office/powerpoint/2010/main" val="2549846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3E2925-9D2F-4436-8D47-E7C1C5703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E7D2158A-02E8-C6D8-631D-DBB5D8E3CE1E}"/>
              </a:ext>
            </a:extLst>
          </p:cNvPr>
          <p:cNvSpPr txBox="1"/>
          <p:nvPr/>
        </p:nvSpPr>
        <p:spPr>
          <a:xfrm>
            <a:off x="838199" y="2243581"/>
            <a:ext cx="10518776" cy="2308324"/>
          </a:xfrm>
          <a:prstGeom prst="rect">
            <a:avLst/>
          </a:prstGeom>
        </p:spPr>
        <p:txBody>
          <a:bodyPr vert="horz" wrap="square" lIns="91440" tIns="45720" rIns="91440" bIns="45720" rtlCol="0" anchor="b">
            <a:normAutofit/>
          </a:bodyPr>
          <a:lstStyle/>
          <a:p>
            <a:pPr>
              <a:lnSpc>
                <a:spcPct val="90000"/>
              </a:lnSpc>
              <a:spcBef>
                <a:spcPct val="0"/>
              </a:spcBef>
              <a:spcAft>
                <a:spcPts val="600"/>
              </a:spcAft>
            </a:pPr>
            <a:r>
              <a:rPr lang="en-US" sz="5000" kern="1200">
                <a:solidFill>
                  <a:schemeClr val="bg1"/>
                </a:solidFill>
                <a:latin typeface="+mj-lt"/>
                <a:ea typeface="+mj-ea"/>
                <a:cs typeface="+mj-cs"/>
              </a:rPr>
              <a:t>GRACIAS …</a:t>
            </a:r>
          </a:p>
          <a:p>
            <a:pPr>
              <a:lnSpc>
                <a:spcPct val="90000"/>
              </a:lnSpc>
              <a:spcBef>
                <a:spcPct val="0"/>
              </a:spcBef>
              <a:spcAft>
                <a:spcPts val="600"/>
              </a:spcAft>
            </a:pPr>
            <a:r>
              <a:rPr lang="en-US" sz="5000" kern="1200">
                <a:solidFill>
                  <a:schemeClr val="bg1"/>
                </a:solidFill>
                <a:latin typeface="+mj-lt"/>
                <a:ea typeface="+mj-ea"/>
                <a:cs typeface="+mj-cs"/>
              </a:rPr>
              <a:t>A TODOS LOS QUE HACEN POSIBLE PENSAR UN MUNDO MEJOR…</a:t>
            </a:r>
          </a:p>
        </p:txBody>
      </p:sp>
      <p:grpSp>
        <p:nvGrpSpPr>
          <p:cNvPr id="9" name="Group 8">
            <a:extLst>
              <a:ext uri="{FF2B5EF4-FFF2-40B4-BE49-F238E27FC236}">
                <a16:creationId xmlns:a16="http://schemas.microsoft.com/office/drawing/2014/main" id="{D1A188E4-F255-43D0-92CC-3CF3D77012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9637211" cy="1649863"/>
            <a:chOff x="1" y="1"/>
            <a:chExt cx="9637211" cy="1649863"/>
          </a:xfrm>
          <a:effectLst>
            <a:outerShdw blurRad="381000" dist="152400" dir="5400000" algn="t" rotWithShape="0">
              <a:prstClr val="black">
                <a:alpha val="20000"/>
              </a:prstClr>
            </a:outerShdw>
          </a:effectLst>
        </p:grpSpPr>
        <p:sp>
          <p:nvSpPr>
            <p:cNvPr id="10" name="Freeform: Shape 9">
              <a:extLst>
                <a:ext uri="{FF2B5EF4-FFF2-40B4-BE49-F238E27FC236}">
                  <a16:creationId xmlns:a16="http://schemas.microsoft.com/office/drawing/2014/main" id="{C771FCDE-112A-4324-B49A-CA94CBA7E6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637211" cy="1649863"/>
            </a:xfrm>
            <a:custGeom>
              <a:avLst/>
              <a:gdLst>
                <a:gd name="connsiteX0" fmla="*/ 2468659 w 9637211"/>
                <a:gd name="connsiteY0" fmla="*/ 1380297 h 1649863"/>
                <a:gd name="connsiteX1" fmla="*/ 2460722 w 9637211"/>
                <a:gd name="connsiteY1" fmla="*/ 1390272 h 1649863"/>
                <a:gd name="connsiteX2" fmla="*/ 2446257 w 9637211"/>
                <a:gd name="connsiteY2" fmla="*/ 1406498 h 1649863"/>
                <a:gd name="connsiteX3" fmla="*/ 2427494 w 9637211"/>
                <a:gd name="connsiteY3" fmla="*/ 1415356 h 1649863"/>
                <a:gd name="connsiteX4" fmla="*/ 2460722 w 9637211"/>
                <a:gd name="connsiteY4" fmla="*/ 1390272 h 1649863"/>
                <a:gd name="connsiteX5" fmla="*/ 5731745 w 9637211"/>
                <a:gd name="connsiteY5" fmla="*/ 1360489 h 1649863"/>
                <a:gd name="connsiteX6" fmla="*/ 5698179 w 9637211"/>
                <a:gd name="connsiteY6" fmla="*/ 1367442 h 1649863"/>
                <a:gd name="connsiteX7" fmla="*/ 5715901 w 9637211"/>
                <a:gd name="connsiteY7" fmla="*/ 1365274 h 1649863"/>
                <a:gd name="connsiteX8" fmla="*/ 5731745 w 9637211"/>
                <a:gd name="connsiteY8" fmla="*/ 1360489 h 1649863"/>
                <a:gd name="connsiteX9" fmla="*/ 5503859 w 9637211"/>
                <a:gd name="connsiteY9" fmla="*/ 1324849 h 1649863"/>
                <a:gd name="connsiteX10" fmla="*/ 5516994 w 9637211"/>
                <a:gd name="connsiteY10" fmla="*/ 1333353 h 1649863"/>
                <a:gd name="connsiteX11" fmla="*/ 5516994 w 9637211"/>
                <a:gd name="connsiteY11" fmla="*/ 1333352 h 1649863"/>
                <a:gd name="connsiteX12" fmla="*/ 4720031 w 9637211"/>
                <a:gd name="connsiteY12" fmla="*/ 1268958 h 1649863"/>
                <a:gd name="connsiteX13" fmla="*/ 4749955 w 9637211"/>
                <a:gd name="connsiteY13" fmla="*/ 1273114 h 1649863"/>
                <a:gd name="connsiteX14" fmla="*/ 4767388 w 9637211"/>
                <a:gd name="connsiteY14" fmla="*/ 1277477 h 1649863"/>
                <a:gd name="connsiteX15" fmla="*/ 4767531 w 9637211"/>
                <a:gd name="connsiteY15" fmla="*/ 1277513 h 1649863"/>
                <a:gd name="connsiteX16" fmla="*/ 4782965 w 9637211"/>
                <a:gd name="connsiteY16" fmla="*/ 1281578 h 1649863"/>
                <a:gd name="connsiteX17" fmla="*/ 4784809 w 9637211"/>
                <a:gd name="connsiteY17" fmla="*/ 1281832 h 1649863"/>
                <a:gd name="connsiteX18" fmla="*/ 4790792 w 9637211"/>
                <a:gd name="connsiteY18" fmla="*/ 1283327 h 1649863"/>
                <a:gd name="connsiteX19" fmla="*/ 4814638 w 9637211"/>
                <a:gd name="connsiteY19" fmla="*/ 1285937 h 1649863"/>
                <a:gd name="connsiteX20" fmla="*/ 4784809 w 9637211"/>
                <a:gd name="connsiteY20" fmla="*/ 1281832 h 1649863"/>
                <a:gd name="connsiteX21" fmla="*/ 4767531 w 9637211"/>
                <a:gd name="connsiteY21" fmla="*/ 1277513 h 1649863"/>
                <a:gd name="connsiteX22" fmla="*/ 4751799 w 9637211"/>
                <a:gd name="connsiteY22" fmla="*/ 1273370 h 1649863"/>
                <a:gd name="connsiteX23" fmla="*/ 4749955 w 9637211"/>
                <a:gd name="connsiteY23" fmla="*/ 1273114 h 1649863"/>
                <a:gd name="connsiteX24" fmla="*/ 4743957 w 9637211"/>
                <a:gd name="connsiteY24" fmla="*/ 1271612 h 1649863"/>
                <a:gd name="connsiteX25" fmla="*/ 4720031 w 9637211"/>
                <a:gd name="connsiteY25" fmla="*/ 1268958 h 1649863"/>
                <a:gd name="connsiteX26" fmla="*/ 3276840 w 9637211"/>
                <a:gd name="connsiteY26" fmla="*/ 1263985 h 1649863"/>
                <a:gd name="connsiteX27" fmla="*/ 3328341 w 9637211"/>
                <a:gd name="connsiteY27" fmla="*/ 1281473 h 1649863"/>
                <a:gd name="connsiteX28" fmla="*/ 3301810 w 9637211"/>
                <a:gd name="connsiteY28" fmla="*/ 1277386 h 1649863"/>
                <a:gd name="connsiteX29" fmla="*/ 3276840 w 9637211"/>
                <a:gd name="connsiteY29" fmla="*/ 1263985 h 1649863"/>
                <a:gd name="connsiteX30" fmla="*/ 3519760 w 9637211"/>
                <a:gd name="connsiteY30" fmla="*/ 1250994 h 1649863"/>
                <a:gd name="connsiteX31" fmla="*/ 3503255 w 9637211"/>
                <a:gd name="connsiteY31" fmla="*/ 1251147 h 1649863"/>
                <a:gd name="connsiteX32" fmla="*/ 3519760 w 9637211"/>
                <a:gd name="connsiteY32" fmla="*/ 1250994 h 1649863"/>
                <a:gd name="connsiteX33" fmla="*/ 3537011 w 9637211"/>
                <a:gd name="connsiteY33" fmla="*/ 1257249 h 1649863"/>
                <a:gd name="connsiteX34" fmla="*/ 3519760 w 9637211"/>
                <a:gd name="connsiteY34" fmla="*/ 1250994 h 1649863"/>
                <a:gd name="connsiteX35" fmla="*/ 5038723 w 9637211"/>
                <a:gd name="connsiteY35" fmla="*/ 1229019 h 1649863"/>
                <a:gd name="connsiteX36" fmla="*/ 5009340 w 9637211"/>
                <a:gd name="connsiteY36" fmla="*/ 1231627 h 1649863"/>
                <a:gd name="connsiteX37" fmla="*/ 5069905 w 9637211"/>
                <a:gd name="connsiteY37" fmla="*/ 1231533 h 1649863"/>
                <a:gd name="connsiteX38" fmla="*/ 5038723 w 9637211"/>
                <a:gd name="connsiteY38" fmla="*/ 1229019 h 1649863"/>
                <a:gd name="connsiteX39" fmla="*/ 6274350 w 9637211"/>
                <a:gd name="connsiteY39" fmla="*/ 1198579 h 1649863"/>
                <a:gd name="connsiteX40" fmla="*/ 6274350 w 9637211"/>
                <a:gd name="connsiteY40" fmla="*/ 1198580 h 1649863"/>
                <a:gd name="connsiteX41" fmla="*/ 6299734 w 9637211"/>
                <a:gd name="connsiteY41" fmla="*/ 1215874 h 1649863"/>
                <a:gd name="connsiteX42" fmla="*/ 6274350 w 9637211"/>
                <a:gd name="connsiteY42" fmla="*/ 1198579 h 1649863"/>
                <a:gd name="connsiteX43" fmla="*/ 284014 w 9637211"/>
                <a:gd name="connsiteY43" fmla="*/ 1083637 h 1649863"/>
                <a:gd name="connsiteX44" fmla="*/ 274455 w 9637211"/>
                <a:gd name="connsiteY44" fmla="*/ 1086842 h 1649863"/>
                <a:gd name="connsiteX45" fmla="*/ 233501 w 9637211"/>
                <a:gd name="connsiteY45" fmla="*/ 1096794 h 1649863"/>
                <a:gd name="connsiteX46" fmla="*/ 274456 w 9637211"/>
                <a:gd name="connsiteY46" fmla="*/ 1086842 h 1649863"/>
                <a:gd name="connsiteX47" fmla="*/ 691166 w 9637211"/>
                <a:gd name="connsiteY47" fmla="*/ 1081917 h 1649863"/>
                <a:gd name="connsiteX48" fmla="*/ 677191 w 9637211"/>
                <a:gd name="connsiteY48" fmla="*/ 1087044 h 1649863"/>
                <a:gd name="connsiteX49" fmla="*/ 632391 w 9637211"/>
                <a:gd name="connsiteY49" fmla="*/ 1110922 h 1649863"/>
                <a:gd name="connsiteX50" fmla="*/ 677192 w 9637211"/>
                <a:gd name="connsiteY50" fmla="*/ 1087044 h 1649863"/>
                <a:gd name="connsiteX51" fmla="*/ 428044 w 9637211"/>
                <a:gd name="connsiteY51" fmla="*/ 1067823 h 1649863"/>
                <a:gd name="connsiteX52" fmla="*/ 479634 w 9637211"/>
                <a:gd name="connsiteY52" fmla="*/ 1077452 h 1649863"/>
                <a:gd name="connsiteX53" fmla="*/ 428044 w 9637211"/>
                <a:gd name="connsiteY53" fmla="*/ 1067823 h 1649863"/>
                <a:gd name="connsiteX54" fmla="*/ 7445292 w 9637211"/>
                <a:gd name="connsiteY54" fmla="*/ 757632 h 1649863"/>
                <a:gd name="connsiteX55" fmla="*/ 7466390 w 9637211"/>
                <a:gd name="connsiteY55" fmla="*/ 768915 h 1649863"/>
                <a:gd name="connsiteX56" fmla="*/ 7474827 w 9637211"/>
                <a:gd name="connsiteY56" fmla="*/ 771226 h 1649863"/>
                <a:gd name="connsiteX57" fmla="*/ 7466391 w 9637211"/>
                <a:gd name="connsiteY57" fmla="*/ 768915 h 1649863"/>
                <a:gd name="connsiteX58" fmla="*/ 7445292 w 9637211"/>
                <a:gd name="connsiteY58" fmla="*/ 757632 h 1649863"/>
                <a:gd name="connsiteX59" fmla="*/ 0 w 9637211"/>
                <a:gd name="connsiteY59" fmla="*/ 0 h 1649863"/>
                <a:gd name="connsiteX60" fmla="*/ 9637211 w 9637211"/>
                <a:gd name="connsiteY60" fmla="*/ 0 h 1649863"/>
                <a:gd name="connsiteX61" fmla="*/ 9583319 w 9637211"/>
                <a:gd name="connsiteY61" fmla="*/ 32146 h 1649863"/>
                <a:gd name="connsiteX62" fmla="*/ 9493665 w 9637211"/>
                <a:gd name="connsiteY62" fmla="*/ 112426 h 1649863"/>
                <a:gd name="connsiteX63" fmla="*/ 9457156 w 9637211"/>
                <a:gd name="connsiteY63" fmla="*/ 155303 h 1649863"/>
                <a:gd name="connsiteX64" fmla="*/ 9377643 w 9637211"/>
                <a:gd name="connsiteY64" fmla="*/ 187228 h 1649863"/>
                <a:gd name="connsiteX65" fmla="*/ 9292088 w 9637211"/>
                <a:gd name="connsiteY65" fmla="*/ 235295 h 1649863"/>
                <a:gd name="connsiteX66" fmla="*/ 9231985 w 9637211"/>
                <a:gd name="connsiteY66" fmla="*/ 281821 h 1649863"/>
                <a:gd name="connsiteX67" fmla="*/ 9185378 w 9637211"/>
                <a:gd name="connsiteY67" fmla="*/ 313259 h 1649863"/>
                <a:gd name="connsiteX68" fmla="*/ 9118948 w 9637211"/>
                <a:gd name="connsiteY68" fmla="*/ 345810 h 1649863"/>
                <a:gd name="connsiteX69" fmla="*/ 9052763 w 9637211"/>
                <a:gd name="connsiteY69" fmla="*/ 387450 h 1649863"/>
                <a:gd name="connsiteX70" fmla="*/ 9020858 w 9637211"/>
                <a:gd name="connsiteY70" fmla="*/ 412686 h 1649863"/>
                <a:gd name="connsiteX71" fmla="*/ 8958799 w 9637211"/>
                <a:gd name="connsiteY71" fmla="*/ 455068 h 1649863"/>
                <a:gd name="connsiteX72" fmla="*/ 8894669 w 9637211"/>
                <a:gd name="connsiteY72" fmla="*/ 494884 h 1649863"/>
                <a:gd name="connsiteX73" fmla="*/ 8772871 w 9637211"/>
                <a:gd name="connsiteY73" fmla="*/ 542815 h 1649863"/>
                <a:gd name="connsiteX74" fmla="*/ 8663102 w 9637211"/>
                <a:gd name="connsiteY74" fmla="*/ 609939 h 1649863"/>
                <a:gd name="connsiteX75" fmla="*/ 8575858 w 9637211"/>
                <a:gd name="connsiteY75" fmla="*/ 659344 h 1649863"/>
                <a:gd name="connsiteX76" fmla="*/ 8525191 w 9637211"/>
                <a:gd name="connsiteY76" fmla="*/ 691449 h 1649863"/>
                <a:gd name="connsiteX77" fmla="*/ 8432740 w 9637211"/>
                <a:gd name="connsiteY77" fmla="*/ 762134 h 1649863"/>
                <a:gd name="connsiteX78" fmla="*/ 8287775 w 9637211"/>
                <a:gd name="connsiteY78" fmla="*/ 838802 h 1649863"/>
                <a:gd name="connsiteX79" fmla="*/ 8199975 w 9637211"/>
                <a:gd name="connsiteY79" fmla="*/ 880700 h 1649863"/>
                <a:gd name="connsiteX80" fmla="*/ 8009879 w 9637211"/>
                <a:gd name="connsiteY80" fmla="*/ 946676 h 1649863"/>
                <a:gd name="connsiteX81" fmla="*/ 7948650 w 9637211"/>
                <a:gd name="connsiteY81" fmla="*/ 969872 h 1649863"/>
                <a:gd name="connsiteX82" fmla="*/ 7878149 w 9637211"/>
                <a:gd name="connsiteY82" fmla="*/ 986611 h 1649863"/>
                <a:gd name="connsiteX83" fmla="*/ 7765368 w 9637211"/>
                <a:gd name="connsiteY83" fmla="*/ 1023592 h 1649863"/>
                <a:gd name="connsiteX84" fmla="*/ 7544827 w 9637211"/>
                <a:gd name="connsiteY84" fmla="*/ 1088525 h 1649863"/>
                <a:gd name="connsiteX85" fmla="*/ 7496243 w 9637211"/>
                <a:gd name="connsiteY85" fmla="*/ 1099185 h 1649863"/>
                <a:gd name="connsiteX86" fmla="*/ 7373131 w 9637211"/>
                <a:gd name="connsiteY86" fmla="*/ 1140118 h 1649863"/>
                <a:gd name="connsiteX87" fmla="*/ 7299425 w 9637211"/>
                <a:gd name="connsiteY87" fmla="*/ 1167211 h 1649863"/>
                <a:gd name="connsiteX88" fmla="*/ 7238066 w 9637211"/>
                <a:gd name="connsiteY88" fmla="*/ 1183666 h 1649863"/>
                <a:gd name="connsiteX89" fmla="*/ 7183552 w 9637211"/>
                <a:gd name="connsiteY89" fmla="*/ 1192571 h 1649863"/>
                <a:gd name="connsiteX90" fmla="*/ 7040813 w 9637211"/>
                <a:gd name="connsiteY90" fmla="*/ 1230525 h 1649863"/>
                <a:gd name="connsiteX91" fmla="*/ 6983864 w 9637211"/>
                <a:gd name="connsiteY91" fmla="*/ 1245513 h 1649863"/>
                <a:gd name="connsiteX92" fmla="*/ 6836601 w 9637211"/>
                <a:gd name="connsiteY92" fmla="*/ 1294672 h 1649863"/>
                <a:gd name="connsiteX93" fmla="*/ 6711393 w 9637211"/>
                <a:gd name="connsiteY93" fmla="*/ 1328485 h 1649863"/>
                <a:gd name="connsiteX94" fmla="*/ 6659164 w 9637211"/>
                <a:gd name="connsiteY94" fmla="*/ 1344343 h 1649863"/>
                <a:gd name="connsiteX95" fmla="*/ 6539327 w 9637211"/>
                <a:gd name="connsiteY95" fmla="*/ 1372405 h 1649863"/>
                <a:gd name="connsiteX96" fmla="*/ 6471659 w 9637211"/>
                <a:gd name="connsiteY96" fmla="*/ 1391362 h 1649863"/>
                <a:gd name="connsiteX97" fmla="*/ 6305536 w 9637211"/>
                <a:gd name="connsiteY97" fmla="*/ 1417103 h 1649863"/>
                <a:gd name="connsiteX98" fmla="*/ 6133939 w 9637211"/>
                <a:gd name="connsiteY98" fmla="*/ 1442481 h 1649863"/>
                <a:gd name="connsiteX99" fmla="*/ 6039547 w 9637211"/>
                <a:gd name="connsiteY99" fmla="*/ 1452681 h 1649863"/>
                <a:gd name="connsiteX100" fmla="*/ 5957366 w 9637211"/>
                <a:gd name="connsiteY100" fmla="*/ 1465590 h 1649863"/>
                <a:gd name="connsiteX101" fmla="*/ 5885715 w 9637211"/>
                <a:gd name="connsiteY101" fmla="*/ 1474694 h 1649863"/>
                <a:gd name="connsiteX102" fmla="*/ 5771774 w 9637211"/>
                <a:gd name="connsiteY102" fmla="*/ 1491643 h 1649863"/>
                <a:gd name="connsiteX103" fmla="*/ 5724294 w 9637211"/>
                <a:gd name="connsiteY103" fmla="*/ 1496914 h 1649863"/>
                <a:gd name="connsiteX104" fmla="*/ 5611931 w 9637211"/>
                <a:gd name="connsiteY104" fmla="*/ 1502173 h 1649863"/>
                <a:gd name="connsiteX105" fmla="*/ 5572785 w 9637211"/>
                <a:gd name="connsiteY105" fmla="*/ 1502492 h 1649863"/>
                <a:gd name="connsiteX106" fmla="*/ 5496622 w 9637211"/>
                <a:gd name="connsiteY106" fmla="*/ 1486703 h 1649863"/>
                <a:gd name="connsiteX107" fmla="*/ 5487614 w 9637211"/>
                <a:gd name="connsiteY107" fmla="*/ 1485725 h 1649863"/>
                <a:gd name="connsiteX108" fmla="*/ 5437869 w 9637211"/>
                <a:gd name="connsiteY108" fmla="*/ 1480432 h 1649863"/>
                <a:gd name="connsiteX109" fmla="*/ 5410729 w 9637211"/>
                <a:gd name="connsiteY109" fmla="*/ 1479229 h 1649863"/>
                <a:gd name="connsiteX110" fmla="*/ 5307325 w 9637211"/>
                <a:gd name="connsiteY110" fmla="*/ 1468207 h 1649863"/>
                <a:gd name="connsiteX111" fmla="*/ 5247871 w 9637211"/>
                <a:gd name="connsiteY111" fmla="*/ 1463540 h 1649863"/>
                <a:gd name="connsiteX112" fmla="*/ 5200105 w 9637211"/>
                <a:gd name="connsiteY112" fmla="*/ 1466942 h 1649863"/>
                <a:gd name="connsiteX113" fmla="*/ 5116199 w 9637211"/>
                <a:gd name="connsiteY113" fmla="*/ 1472398 h 1649863"/>
                <a:gd name="connsiteX114" fmla="*/ 5089547 w 9637211"/>
                <a:gd name="connsiteY114" fmla="*/ 1477294 h 1649863"/>
                <a:gd name="connsiteX115" fmla="*/ 4967752 w 9637211"/>
                <a:gd name="connsiteY115" fmla="*/ 1472806 h 1649863"/>
                <a:gd name="connsiteX116" fmla="*/ 4898514 w 9637211"/>
                <a:gd name="connsiteY116" fmla="*/ 1475359 h 1649863"/>
                <a:gd name="connsiteX117" fmla="*/ 4819948 w 9637211"/>
                <a:gd name="connsiteY117" fmla="*/ 1466277 h 1649863"/>
                <a:gd name="connsiteX118" fmla="*/ 4797235 w 9637211"/>
                <a:gd name="connsiteY118" fmla="*/ 1467999 h 1649863"/>
                <a:gd name="connsiteX119" fmla="*/ 4771823 w 9637211"/>
                <a:gd name="connsiteY119" fmla="*/ 1470324 h 1649863"/>
                <a:gd name="connsiteX120" fmla="*/ 4693726 w 9637211"/>
                <a:gd name="connsiteY120" fmla="*/ 1475031 h 1649863"/>
                <a:gd name="connsiteX121" fmla="*/ 4646522 w 9637211"/>
                <a:gd name="connsiteY121" fmla="*/ 1482013 h 1649863"/>
                <a:gd name="connsiteX122" fmla="*/ 4556001 w 9637211"/>
                <a:gd name="connsiteY122" fmla="*/ 1483554 h 1649863"/>
                <a:gd name="connsiteX123" fmla="*/ 4522761 w 9637211"/>
                <a:gd name="connsiteY123" fmla="*/ 1489236 h 1649863"/>
                <a:gd name="connsiteX124" fmla="*/ 4438228 w 9637211"/>
                <a:gd name="connsiteY124" fmla="*/ 1493782 h 1649863"/>
                <a:gd name="connsiteX125" fmla="*/ 4362305 w 9637211"/>
                <a:gd name="connsiteY125" fmla="*/ 1495088 h 1649863"/>
                <a:gd name="connsiteX126" fmla="*/ 4289278 w 9637211"/>
                <a:gd name="connsiteY126" fmla="*/ 1499864 h 1649863"/>
                <a:gd name="connsiteX127" fmla="*/ 4237236 w 9637211"/>
                <a:gd name="connsiteY127" fmla="*/ 1507551 h 1649863"/>
                <a:gd name="connsiteX128" fmla="*/ 4180626 w 9637211"/>
                <a:gd name="connsiteY128" fmla="*/ 1513420 h 1649863"/>
                <a:gd name="connsiteX129" fmla="*/ 4025047 w 9637211"/>
                <a:gd name="connsiteY129" fmla="*/ 1539594 h 1649863"/>
                <a:gd name="connsiteX130" fmla="*/ 3995866 w 9637211"/>
                <a:gd name="connsiteY130" fmla="*/ 1536451 h 1649863"/>
                <a:gd name="connsiteX131" fmla="*/ 3831212 w 9637211"/>
                <a:gd name="connsiteY131" fmla="*/ 1540151 h 1649863"/>
                <a:gd name="connsiteX132" fmla="*/ 3795461 w 9637211"/>
                <a:gd name="connsiteY132" fmla="*/ 1542189 h 1649863"/>
                <a:gd name="connsiteX133" fmla="*/ 3698543 w 9637211"/>
                <a:gd name="connsiteY133" fmla="*/ 1528342 h 1649863"/>
                <a:gd name="connsiteX134" fmla="*/ 3551836 w 9637211"/>
                <a:gd name="connsiteY134" fmla="*/ 1564762 h 1649863"/>
                <a:gd name="connsiteX135" fmla="*/ 3415003 w 9637211"/>
                <a:gd name="connsiteY135" fmla="*/ 1608081 h 1649863"/>
                <a:gd name="connsiteX136" fmla="*/ 3397737 w 9637211"/>
                <a:gd name="connsiteY136" fmla="*/ 1613622 h 1649863"/>
                <a:gd name="connsiteX137" fmla="*/ 3348360 w 9637211"/>
                <a:gd name="connsiteY137" fmla="*/ 1624007 h 1649863"/>
                <a:gd name="connsiteX138" fmla="*/ 3286876 w 9637211"/>
                <a:gd name="connsiteY138" fmla="*/ 1629796 h 1649863"/>
                <a:gd name="connsiteX139" fmla="*/ 3247932 w 9637211"/>
                <a:gd name="connsiteY139" fmla="*/ 1635832 h 1649863"/>
                <a:gd name="connsiteX140" fmla="*/ 3244999 w 9637211"/>
                <a:gd name="connsiteY140" fmla="*/ 1636180 h 1649863"/>
                <a:gd name="connsiteX141" fmla="*/ 3184484 w 9637211"/>
                <a:gd name="connsiteY141" fmla="*/ 1639097 h 1649863"/>
                <a:gd name="connsiteX142" fmla="*/ 3177540 w 9637211"/>
                <a:gd name="connsiteY142" fmla="*/ 1638715 h 1649863"/>
                <a:gd name="connsiteX143" fmla="*/ 3146060 w 9637211"/>
                <a:gd name="connsiteY143" fmla="*/ 1634857 h 1649863"/>
                <a:gd name="connsiteX144" fmla="*/ 3057965 w 9637211"/>
                <a:gd name="connsiteY144" fmla="*/ 1626236 h 1649863"/>
                <a:gd name="connsiteX145" fmla="*/ 2974961 w 9637211"/>
                <a:gd name="connsiteY145" fmla="*/ 1617995 h 1649863"/>
                <a:gd name="connsiteX146" fmla="*/ 2949608 w 9637211"/>
                <a:gd name="connsiteY146" fmla="*/ 1633655 h 1649863"/>
                <a:gd name="connsiteX147" fmla="*/ 2909973 w 9637211"/>
                <a:gd name="connsiteY147" fmla="*/ 1648121 h 1649863"/>
                <a:gd name="connsiteX148" fmla="*/ 2864542 w 9637211"/>
                <a:gd name="connsiteY148" fmla="*/ 1635245 h 1649863"/>
                <a:gd name="connsiteX149" fmla="*/ 2758460 w 9637211"/>
                <a:gd name="connsiteY149" fmla="*/ 1609130 h 1649863"/>
                <a:gd name="connsiteX150" fmla="*/ 2692301 w 9637211"/>
                <a:gd name="connsiteY150" fmla="*/ 1610905 h 1649863"/>
                <a:gd name="connsiteX151" fmla="*/ 2548009 w 9637211"/>
                <a:gd name="connsiteY151" fmla="*/ 1604522 h 1649863"/>
                <a:gd name="connsiteX152" fmla="*/ 2453210 w 9637211"/>
                <a:gd name="connsiteY152" fmla="*/ 1590103 h 1649863"/>
                <a:gd name="connsiteX153" fmla="*/ 2384726 w 9637211"/>
                <a:gd name="connsiteY153" fmla="*/ 1571904 h 1649863"/>
                <a:gd name="connsiteX154" fmla="*/ 2286765 w 9637211"/>
                <a:gd name="connsiteY154" fmla="*/ 1548534 h 1649863"/>
                <a:gd name="connsiteX155" fmla="*/ 2189064 w 9637211"/>
                <a:gd name="connsiteY155" fmla="*/ 1538649 h 1649863"/>
                <a:gd name="connsiteX156" fmla="*/ 2118010 w 9637211"/>
                <a:gd name="connsiteY156" fmla="*/ 1523712 h 1649863"/>
                <a:gd name="connsiteX157" fmla="*/ 2031682 w 9637211"/>
                <a:gd name="connsiteY157" fmla="*/ 1515318 h 1649863"/>
                <a:gd name="connsiteX158" fmla="*/ 1959737 w 9637211"/>
                <a:gd name="connsiteY158" fmla="*/ 1518317 h 1649863"/>
                <a:gd name="connsiteX159" fmla="*/ 1847100 w 9637211"/>
                <a:gd name="connsiteY159" fmla="*/ 1525944 h 1649863"/>
                <a:gd name="connsiteX160" fmla="*/ 1707262 w 9637211"/>
                <a:gd name="connsiteY160" fmla="*/ 1494706 h 1649863"/>
                <a:gd name="connsiteX161" fmla="*/ 1651067 w 9637211"/>
                <a:gd name="connsiteY161" fmla="*/ 1488939 h 1649863"/>
                <a:gd name="connsiteX162" fmla="*/ 1598392 w 9637211"/>
                <a:gd name="connsiteY162" fmla="*/ 1487556 h 1649863"/>
                <a:gd name="connsiteX163" fmla="*/ 1485796 w 9637211"/>
                <a:gd name="connsiteY163" fmla="*/ 1467717 h 1649863"/>
                <a:gd name="connsiteX164" fmla="*/ 1440105 w 9637211"/>
                <a:gd name="connsiteY164" fmla="*/ 1461600 h 1649863"/>
                <a:gd name="connsiteX165" fmla="*/ 1376742 w 9637211"/>
                <a:gd name="connsiteY165" fmla="*/ 1464813 h 1649863"/>
                <a:gd name="connsiteX166" fmla="*/ 1260914 w 9637211"/>
                <a:gd name="connsiteY166" fmla="*/ 1458783 h 1649863"/>
                <a:gd name="connsiteX167" fmla="*/ 1144209 w 9637211"/>
                <a:gd name="connsiteY167" fmla="*/ 1430510 h 1649863"/>
                <a:gd name="connsiteX168" fmla="*/ 1095577 w 9637211"/>
                <a:gd name="connsiteY168" fmla="*/ 1436151 h 1649863"/>
                <a:gd name="connsiteX169" fmla="*/ 1078045 w 9637211"/>
                <a:gd name="connsiteY169" fmla="*/ 1436212 h 1649863"/>
                <a:gd name="connsiteX170" fmla="*/ 919891 w 9637211"/>
                <a:gd name="connsiteY170" fmla="*/ 1425160 h 1649863"/>
                <a:gd name="connsiteX171" fmla="*/ 904047 w 9637211"/>
                <a:gd name="connsiteY171" fmla="*/ 1423883 h 1649863"/>
                <a:gd name="connsiteX172" fmla="*/ 829382 w 9637211"/>
                <a:gd name="connsiteY172" fmla="*/ 1410847 h 1649863"/>
                <a:gd name="connsiteX173" fmla="*/ 642661 w 9637211"/>
                <a:gd name="connsiteY173" fmla="*/ 1409490 h 1649863"/>
                <a:gd name="connsiteX174" fmla="*/ 631134 w 9637211"/>
                <a:gd name="connsiteY174" fmla="*/ 1408791 h 1649863"/>
                <a:gd name="connsiteX175" fmla="*/ 569136 w 9637211"/>
                <a:gd name="connsiteY175" fmla="*/ 1420097 h 1649863"/>
                <a:gd name="connsiteX176" fmla="*/ 538796 w 9637211"/>
                <a:gd name="connsiteY176" fmla="*/ 1433330 h 1649863"/>
                <a:gd name="connsiteX177" fmla="*/ 491177 w 9637211"/>
                <a:gd name="connsiteY177" fmla="*/ 1447867 h 1649863"/>
                <a:gd name="connsiteX178" fmla="*/ 442411 w 9637211"/>
                <a:gd name="connsiteY178" fmla="*/ 1454770 h 1649863"/>
                <a:gd name="connsiteX179" fmla="*/ 359296 w 9637211"/>
                <a:gd name="connsiteY179" fmla="*/ 1440257 h 1649863"/>
                <a:gd name="connsiteX180" fmla="*/ 329271 w 9637211"/>
                <a:gd name="connsiteY180" fmla="*/ 1439821 h 1649863"/>
                <a:gd name="connsiteX181" fmla="*/ 262167 w 9637211"/>
                <a:gd name="connsiteY181" fmla="*/ 1434111 h 1649863"/>
                <a:gd name="connsiteX182" fmla="*/ 203882 w 9637211"/>
                <a:gd name="connsiteY182" fmla="*/ 1437548 h 1649863"/>
                <a:gd name="connsiteX183" fmla="*/ 157723 w 9637211"/>
                <a:gd name="connsiteY183" fmla="*/ 1454055 h 1649863"/>
                <a:gd name="connsiteX184" fmla="*/ 89823 w 9637211"/>
                <a:gd name="connsiteY184" fmla="*/ 1460153 h 1649863"/>
                <a:gd name="connsiteX185" fmla="*/ 45393 w 9637211"/>
                <a:gd name="connsiteY185" fmla="*/ 1451938 h 1649863"/>
                <a:gd name="connsiteX186" fmla="*/ 36385 w 9637211"/>
                <a:gd name="connsiteY186" fmla="*/ 1450960 h 1649863"/>
                <a:gd name="connsiteX187" fmla="*/ 0 w 9637211"/>
                <a:gd name="connsiteY187" fmla="*/ 1452514 h 164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9637211" h="1649863">
                  <a:moveTo>
                    <a:pt x="2468659" y="1380297"/>
                  </a:moveTo>
                  <a:lnTo>
                    <a:pt x="2460722" y="1390272"/>
                  </a:lnTo>
                  <a:cubicBezTo>
                    <a:pt x="2456661" y="1396980"/>
                    <a:pt x="2451818" y="1402354"/>
                    <a:pt x="2446257" y="1406498"/>
                  </a:cubicBezTo>
                  <a:lnTo>
                    <a:pt x="2427494" y="1415356"/>
                  </a:lnTo>
                  <a:cubicBezTo>
                    <a:pt x="2441349" y="1411764"/>
                    <a:pt x="2452601" y="1403689"/>
                    <a:pt x="2460722" y="1390272"/>
                  </a:cubicBezTo>
                  <a:close/>
                  <a:moveTo>
                    <a:pt x="5731745" y="1360489"/>
                  </a:moveTo>
                  <a:lnTo>
                    <a:pt x="5698179" y="1367442"/>
                  </a:lnTo>
                  <a:lnTo>
                    <a:pt x="5715901" y="1365274"/>
                  </a:lnTo>
                  <a:cubicBezTo>
                    <a:pt x="5721750" y="1364345"/>
                    <a:pt x="5727285" y="1362979"/>
                    <a:pt x="5731745" y="1360489"/>
                  </a:cubicBezTo>
                  <a:close/>
                  <a:moveTo>
                    <a:pt x="5503859" y="1324849"/>
                  </a:moveTo>
                  <a:lnTo>
                    <a:pt x="5516994" y="1333353"/>
                  </a:lnTo>
                  <a:lnTo>
                    <a:pt x="5516994" y="1333352"/>
                  </a:lnTo>
                  <a:close/>
                  <a:moveTo>
                    <a:pt x="4720031" y="1268958"/>
                  </a:moveTo>
                  <a:lnTo>
                    <a:pt x="4749955" y="1273114"/>
                  </a:lnTo>
                  <a:lnTo>
                    <a:pt x="4767388" y="1277477"/>
                  </a:lnTo>
                  <a:lnTo>
                    <a:pt x="4767531" y="1277513"/>
                  </a:lnTo>
                  <a:lnTo>
                    <a:pt x="4782965" y="1281578"/>
                  </a:lnTo>
                  <a:lnTo>
                    <a:pt x="4784809" y="1281832"/>
                  </a:lnTo>
                  <a:lnTo>
                    <a:pt x="4790792" y="1283327"/>
                  </a:lnTo>
                  <a:cubicBezTo>
                    <a:pt x="4798641" y="1284916"/>
                    <a:pt x="4806563" y="1285965"/>
                    <a:pt x="4814638" y="1285937"/>
                  </a:cubicBezTo>
                  <a:lnTo>
                    <a:pt x="4784809" y="1281832"/>
                  </a:lnTo>
                  <a:lnTo>
                    <a:pt x="4767531" y="1277513"/>
                  </a:lnTo>
                  <a:lnTo>
                    <a:pt x="4751799" y="1273370"/>
                  </a:lnTo>
                  <a:lnTo>
                    <a:pt x="4749955" y="1273114"/>
                  </a:lnTo>
                  <a:lnTo>
                    <a:pt x="4743957" y="1271612"/>
                  </a:lnTo>
                  <a:cubicBezTo>
                    <a:pt x="4736090" y="1270013"/>
                    <a:pt x="4728141" y="1268949"/>
                    <a:pt x="4720031" y="1268958"/>
                  </a:cubicBezTo>
                  <a:close/>
                  <a:moveTo>
                    <a:pt x="3276840" y="1263985"/>
                  </a:moveTo>
                  <a:cubicBezTo>
                    <a:pt x="3292849" y="1276789"/>
                    <a:pt x="3310250" y="1281089"/>
                    <a:pt x="3328341" y="1281473"/>
                  </a:cubicBezTo>
                  <a:lnTo>
                    <a:pt x="3301810" y="1277386"/>
                  </a:lnTo>
                  <a:cubicBezTo>
                    <a:pt x="3293198" y="1274663"/>
                    <a:pt x="3284847" y="1270386"/>
                    <a:pt x="3276840" y="1263985"/>
                  </a:cubicBezTo>
                  <a:close/>
                  <a:moveTo>
                    <a:pt x="3519760" y="1250994"/>
                  </a:moveTo>
                  <a:cubicBezTo>
                    <a:pt x="3514125" y="1250064"/>
                    <a:pt x="3508615" y="1250202"/>
                    <a:pt x="3503255" y="1251147"/>
                  </a:cubicBezTo>
                  <a:lnTo>
                    <a:pt x="3519760" y="1250994"/>
                  </a:lnTo>
                  <a:cubicBezTo>
                    <a:pt x="3525393" y="1251924"/>
                    <a:pt x="3531152" y="1253922"/>
                    <a:pt x="3537011" y="1257249"/>
                  </a:cubicBezTo>
                  <a:cubicBezTo>
                    <a:pt x="3531153" y="1253922"/>
                    <a:pt x="3525394" y="1251924"/>
                    <a:pt x="3519760" y="1250994"/>
                  </a:cubicBezTo>
                  <a:close/>
                  <a:moveTo>
                    <a:pt x="5038723" y="1229019"/>
                  </a:moveTo>
                  <a:cubicBezTo>
                    <a:pt x="5028630" y="1228971"/>
                    <a:pt x="5018835" y="1229777"/>
                    <a:pt x="5009340" y="1231627"/>
                  </a:cubicBezTo>
                  <a:lnTo>
                    <a:pt x="5069905" y="1231533"/>
                  </a:lnTo>
                  <a:cubicBezTo>
                    <a:pt x="5059212" y="1229968"/>
                    <a:pt x="5048818" y="1229067"/>
                    <a:pt x="5038723" y="1229019"/>
                  </a:cubicBezTo>
                  <a:close/>
                  <a:moveTo>
                    <a:pt x="6274350" y="1198579"/>
                  </a:moveTo>
                  <a:lnTo>
                    <a:pt x="6274350" y="1198580"/>
                  </a:lnTo>
                  <a:lnTo>
                    <a:pt x="6299734" y="1215874"/>
                  </a:lnTo>
                  <a:cubicBezTo>
                    <a:pt x="6292882" y="1211182"/>
                    <a:pt x="6285837" y="1206500"/>
                    <a:pt x="6274350" y="1198579"/>
                  </a:cubicBezTo>
                  <a:close/>
                  <a:moveTo>
                    <a:pt x="284014" y="1083637"/>
                  </a:moveTo>
                  <a:lnTo>
                    <a:pt x="274455" y="1086842"/>
                  </a:lnTo>
                  <a:lnTo>
                    <a:pt x="233501" y="1096794"/>
                  </a:lnTo>
                  <a:lnTo>
                    <a:pt x="274456" y="1086842"/>
                  </a:lnTo>
                  <a:close/>
                  <a:moveTo>
                    <a:pt x="691166" y="1081917"/>
                  </a:moveTo>
                  <a:cubicBezTo>
                    <a:pt x="686005" y="1082970"/>
                    <a:pt x="680596" y="1084918"/>
                    <a:pt x="677191" y="1087044"/>
                  </a:cubicBezTo>
                  <a:cubicBezTo>
                    <a:pt x="660788" y="1097408"/>
                    <a:pt x="646181" y="1105351"/>
                    <a:pt x="632391" y="1110922"/>
                  </a:cubicBezTo>
                  <a:cubicBezTo>
                    <a:pt x="646181" y="1105351"/>
                    <a:pt x="660789" y="1097408"/>
                    <a:pt x="677192" y="1087044"/>
                  </a:cubicBezTo>
                  <a:close/>
                  <a:moveTo>
                    <a:pt x="428044" y="1067823"/>
                  </a:moveTo>
                  <a:cubicBezTo>
                    <a:pt x="446919" y="1068326"/>
                    <a:pt x="465868" y="1068118"/>
                    <a:pt x="479634" y="1077452"/>
                  </a:cubicBezTo>
                  <a:cubicBezTo>
                    <a:pt x="465869" y="1068118"/>
                    <a:pt x="446919" y="1068326"/>
                    <a:pt x="428044" y="1067823"/>
                  </a:cubicBezTo>
                  <a:close/>
                  <a:moveTo>
                    <a:pt x="7445292" y="757632"/>
                  </a:moveTo>
                  <a:cubicBezTo>
                    <a:pt x="7451720" y="761638"/>
                    <a:pt x="7458880" y="765687"/>
                    <a:pt x="7466390" y="768915"/>
                  </a:cubicBezTo>
                  <a:lnTo>
                    <a:pt x="7474827" y="771226"/>
                  </a:lnTo>
                  <a:lnTo>
                    <a:pt x="7466391" y="768915"/>
                  </a:lnTo>
                  <a:cubicBezTo>
                    <a:pt x="7458880" y="765687"/>
                    <a:pt x="7451720" y="761638"/>
                    <a:pt x="7445292" y="757632"/>
                  </a:cubicBezTo>
                  <a:close/>
                  <a:moveTo>
                    <a:pt x="0" y="0"/>
                  </a:moveTo>
                  <a:lnTo>
                    <a:pt x="9637211" y="0"/>
                  </a:lnTo>
                  <a:lnTo>
                    <a:pt x="9583319" y="32146"/>
                  </a:lnTo>
                  <a:cubicBezTo>
                    <a:pt x="9545773" y="53573"/>
                    <a:pt x="9512012" y="76700"/>
                    <a:pt x="9493665" y="112426"/>
                  </a:cubicBezTo>
                  <a:cubicBezTo>
                    <a:pt x="9485465" y="128200"/>
                    <a:pt x="9473638" y="145563"/>
                    <a:pt x="9457156" y="155303"/>
                  </a:cubicBezTo>
                  <a:cubicBezTo>
                    <a:pt x="9433664" y="169148"/>
                    <a:pt x="9403364" y="175160"/>
                    <a:pt x="9377643" y="187228"/>
                  </a:cubicBezTo>
                  <a:cubicBezTo>
                    <a:pt x="9347347" y="201400"/>
                    <a:pt x="9312111" y="214085"/>
                    <a:pt x="9292088" y="235295"/>
                  </a:cubicBezTo>
                  <a:cubicBezTo>
                    <a:pt x="9274297" y="254202"/>
                    <a:pt x="9256121" y="269202"/>
                    <a:pt x="9231985" y="281821"/>
                  </a:cubicBezTo>
                  <a:cubicBezTo>
                    <a:pt x="9215069" y="290641"/>
                    <a:pt x="9202945" y="305820"/>
                    <a:pt x="9185378" y="313259"/>
                  </a:cubicBezTo>
                  <a:cubicBezTo>
                    <a:pt x="9162280" y="323162"/>
                    <a:pt x="9138896" y="331194"/>
                    <a:pt x="9118948" y="345810"/>
                  </a:cubicBezTo>
                  <a:cubicBezTo>
                    <a:pt x="9098245" y="360931"/>
                    <a:pt x="9074484" y="373219"/>
                    <a:pt x="9052763" y="387450"/>
                  </a:cubicBezTo>
                  <a:cubicBezTo>
                    <a:pt x="9041247" y="395066"/>
                    <a:pt x="9031971" y="404773"/>
                    <a:pt x="9020858" y="412686"/>
                  </a:cubicBezTo>
                  <a:cubicBezTo>
                    <a:pt x="9000514" y="427162"/>
                    <a:pt x="8979766" y="441345"/>
                    <a:pt x="8958799" y="455068"/>
                  </a:cubicBezTo>
                  <a:cubicBezTo>
                    <a:pt x="8937836" y="468792"/>
                    <a:pt x="8917940" y="484502"/>
                    <a:pt x="8894669" y="494884"/>
                  </a:cubicBezTo>
                  <a:cubicBezTo>
                    <a:pt x="8854995" y="512490"/>
                    <a:pt x="8811321" y="524012"/>
                    <a:pt x="8772871" y="542815"/>
                  </a:cubicBezTo>
                  <a:cubicBezTo>
                    <a:pt x="8733852" y="561958"/>
                    <a:pt x="8697379" y="585375"/>
                    <a:pt x="8663102" y="609939"/>
                  </a:cubicBezTo>
                  <a:cubicBezTo>
                    <a:pt x="8635978" y="629295"/>
                    <a:pt x="8610598" y="648411"/>
                    <a:pt x="8575858" y="659344"/>
                  </a:cubicBezTo>
                  <a:cubicBezTo>
                    <a:pt x="8556476" y="665459"/>
                    <a:pt x="8536416" y="677725"/>
                    <a:pt x="8525191" y="691449"/>
                  </a:cubicBezTo>
                  <a:cubicBezTo>
                    <a:pt x="8500912" y="721337"/>
                    <a:pt x="8469036" y="743120"/>
                    <a:pt x="8432740" y="762134"/>
                  </a:cubicBezTo>
                  <a:cubicBezTo>
                    <a:pt x="8384287" y="787695"/>
                    <a:pt x="8336442" y="813700"/>
                    <a:pt x="8287775" y="838802"/>
                  </a:cubicBezTo>
                  <a:cubicBezTo>
                    <a:pt x="8259073" y="853684"/>
                    <a:pt x="8230604" y="869336"/>
                    <a:pt x="8199975" y="880700"/>
                  </a:cubicBezTo>
                  <a:cubicBezTo>
                    <a:pt x="8137395" y="904120"/>
                    <a:pt x="8073115" y="924637"/>
                    <a:pt x="8009879" y="946676"/>
                  </a:cubicBezTo>
                  <a:cubicBezTo>
                    <a:pt x="7989181" y="953793"/>
                    <a:pt x="7969777" y="963518"/>
                    <a:pt x="7948650" y="969872"/>
                  </a:cubicBezTo>
                  <a:cubicBezTo>
                    <a:pt x="7925797" y="976781"/>
                    <a:pt x="7901001" y="979703"/>
                    <a:pt x="7878149" y="986611"/>
                  </a:cubicBezTo>
                  <a:cubicBezTo>
                    <a:pt x="7840120" y="998017"/>
                    <a:pt x="7803387" y="1012030"/>
                    <a:pt x="7765368" y="1023592"/>
                  </a:cubicBezTo>
                  <a:cubicBezTo>
                    <a:pt x="7692011" y="1045805"/>
                    <a:pt x="7618421" y="1067243"/>
                    <a:pt x="7544827" y="1088525"/>
                  </a:cubicBezTo>
                  <a:cubicBezTo>
                    <a:pt x="7529069" y="1093051"/>
                    <a:pt x="7511791" y="1094355"/>
                    <a:pt x="7496243" y="1099185"/>
                  </a:cubicBezTo>
                  <a:cubicBezTo>
                    <a:pt x="7454978" y="1112160"/>
                    <a:pt x="7413953" y="1126064"/>
                    <a:pt x="7373131" y="1140118"/>
                  </a:cubicBezTo>
                  <a:cubicBezTo>
                    <a:pt x="7348411" y="1148686"/>
                    <a:pt x="7324355" y="1158947"/>
                    <a:pt x="7299425" y="1167211"/>
                  </a:cubicBezTo>
                  <a:cubicBezTo>
                    <a:pt x="7279481" y="1173822"/>
                    <a:pt x="7258894" y="1179208"/>
                    <a:pt x="7238066" y="1183666"/>
                  </a:cubicBezTo>
                  <a:cubicBezTo>
                    <a:pt x="7220132" y="1187513"/>
                    <a:pt x="7201262" y="1188107"/>
                    <a:pt x="7183552" y="1192571"/>
                  </a:cubicBezTo>
                  <a:cubicBezTo>
                    <a:pt x="7135617" y="1204612"/>
                    <a:pt x="7088328" y="1217878"/>
                    <a:pt x="7040813" y="1230525"/>
                  </a:cubicBezTo>
                  <a:cubicBezTo>
                    <a:pt x="7021767" y="1235524"/>
                    <a:pt x="7002277" y="1239447"/>
                    <a:pt x="6983864" y="1245513"/>
                  </a:cubicBezTo>
                  <a:cubicBezTo>
                    <a:pt x="6934564" y="1261544"/>
                    <a:pt x="6886133" y="1279414"/>
                    <a:pt x="6836601" y="1294672"/>
                  </a:cubicBezTo>
                  <a:cubicBezTo>
                    <a:pt x="6795516" y="1307324"/>
                    <a:pt x="6753122" y="1317057"/>
                    <a:pt x="6711393" y="1328485"/>
                  </a:cubicBezTo>
                  <a:cubicBezTo>
                    <a:pt x="6693705" y="1333419"/>
                    <a:pt x="6676878" y="1340036"/>
                    <a:pt x="6659164" y="1344343"/>
                  </a:cubicBezTo>
                  <a:cubicBezTo>
                    <a:pt x="6619497" y="1354102"/>
                    <a:pt x="6579188" y="1362635"/>
                    <a:pt x="6539327" y="1372405"/>
                  </a:cubicBezTo>
                  <a:cubicBezTo>
                    <a:pt x="6516609" y="1378051"/>
                    <a:pt x="6494842" y="1387262"/>
                    <a:pt x="6471659" y="1391362"/>
                  </a:cubicBezTo>
                  <a:cubicBezTo>
                    <a:pt x="6416600" y="1401077"/>
                    <a:pt x="6361053" y="1408777"/>
                    <a:pt x="6305536" y="1417103"/>
                  </a:cubicBezTo>
                  <a:cubicBezTo>
                    <a:pt x="6248279" y="1425669"/>
                    <a:pt x="6191229" y="1434541"/>
                    <a:pt x="6133939" y="1442481"/>
                  </a:cubicBezTo>
                  <a:cubicBezTo>
                    <a:pt x="6102579" y="1446662"/>
                    <a:pt x="6070917" y="1448658"/>
                    <a:pt x="6039547" y="1452681"/>
                  </a:cubicBezTo>
                  <a:cubicBezTo>
                    <a:pt x="6012050" y="1456206"/>
                    <a:pt x="5984839" y="1461597"/>
                    <a:pt x="5957366" y="1465590"/>
                  </a:cubicBezTo>
                  <a:cubicBezTo>
                    <a:pt x="5933562" y="1468934"/>
                    <a:pt x="5909518" y="1471349"/>
                    <a:pt x="5885715" y="1474694"/>
                  </a:cubicBezTo>
                  <a:cubicBezTo>
                    <a:pt x="5847596" y="1480140"/>
                    <a:pt x="5809691" y="1486048"/>
                    <a:pt x="5771774" y="1491643"/>
                  </a:cubicBezTo>
                  <a:cubicBezTo>
                    <a:pt x="5755903" y="1493820"/>
                    <a:pt x="5739373" y="1498540"/>
                    <a:pt x="5724294" y="1496914"/>
                  </a:cubicBezTo>
                  <a:cubicBezTo>
                    <a:pt x="5686295" y="1492781"/>
                    <a:pt x="5649250" y="1496294"/>
                    <a:pt x="5611931" y="1502173"/>
                  </a:cubicBezTo>
                  <a:cubicBezTo>
                    <a:pt x="5599171" y="1504201"/>
                    <a:pt x="5585354" y="1504553"/>
                    <a:pt x="5572785" y="1502492"/>
                  </a:cubicBezTo>
                  <a:cubicBezTo>
                    <a:pt x="5547064" y="1498394"/>
                    <a:pt x="5522015" y="1492069"/>
                    <a:pt x="5496622" y="1486703"/>
                  </a:cubicBezTo>
                  <a:cubicBezTo>
                    <a:pt x="5493862" y="1486051"/>
                    <a:pt x="5490551" y="1486053"/>
                    <a:pt x="5487614" y="1485725"/>
                  </a:cubicBezTo>
                  <a:cubicBezTo>
                    <a:pt x="5470960" y="1483859"/>
                    <a:pt x="5454506" y="1481984"/>
                    <a:pt x="5437869" y="1480432"/>
                  </a:cubicBezTo>
                  <a:cubicBezTo>
                    <a:pt x="5428868" y="1479610"/>
                    <a:pt x="5419725" y="1479895"/>
                    <a:pt x="5410729" y="1479229"/>
                  </a:cubicBezTo>
                  <a:cubicBezTo>
                    <a:pt x="5375917" y="1476513"/>
                    <a:pt x="5338174" y="1485709"/>
                    <a:pt x="5307325" y="1468207"/>
                  </a:cubicBezTo>
                  <a:cubicBezTo>
                    <a:pt x="5287297" y="1456930"/>
                    <a:pt x="5268577" y="1460658"/>
                    <a:pt x="5247871" y="1463540"/>
                  </a:cubicBezTo>
                  <a:cubicBezTo>
                    <a:pt x="5232193" y="1465707"/>
                    <a:pt x="5216035" y="1466016"/>
                    <a:pt x="5200105" y="1466942"/>
                  </a:cubicBezTo>
                  <a:cubicBezTo>
                    <a:pt x="5172135" y="1468759"/>
                    <a:pt x="5144152" y="1470266"/>
                    <a:pt x="5116199" y="1472398"/>
                  </a:cubicBezTo>
                  <a:cubicBezTo>
                    <a:pt x="5107270" y="1473142"/>
                    <a:pt x="5098326" y="1477498"/>
                    <a:pt x="5089547" y="1477294"/>
                  </a:cubicBezTo>
                  <a:cubicBezTo>
                    <a:pt x="5048970" y="1476267"/>
                    <a:pt x="5008312" y="1473519"/>
                    <a:pt x="4967752" y="1472806"/>
                  </a:cubicBezTo>
                  <a:cubicBezTo>
                    <a:pt x="4944740" y="1472347"/>
                    <a:pt x="4921363" y="1476454"/>
                    <a:pt x="4898514" y="1475359"/>
                  </a:cubicBezTo>
                  <a:cubicBezTo>
                    <a:pt x="4872154" y="1474119"/>
                    <a:pt x="4846185" y="1468937"/>
                    <a:pt x="4819948" y="1466277"/>
                  </a:cubicBezTo>
                  <a:cubicBezTo>
                    <a:pt x="4812704" y="1465529"/>
                    <a:pt x="4804802" y="1467322"/>
                    <a:pt x="4797235" y="1467999"/>
                  </a:cubicBezTo>
                  <a:cubicBezTo>
                    <a:pt x="4788699" y="1468726"/>
                    <a:pt x="4780369" y="1469755"/>
                    <a:pt x="4771823" y="1470324"/>
                  </a:cubicBezTo>
                  <a:cubicBezTo>
                    <a:pt x="4745790" y="1471894"/>
                    <a:pt x="4719721" y="1472679"/>
                    <a:pt x="4693726" y="1475031"/>
                  </a:cubicBezTo>
                  <a:cubicBezTo>
                    <a:pt x="4677818" y="1476425"/>
                    <a:pt x="4661410" y="1483651"/>
                    <a:pt x="4646522" y="1482013"/>
                  </a:cubicBezTo>
                  <a:cubicBezTo>
                    <a:pt x="4616175" y="1478927"/>
                    <a:pt x="4586536" y="1490556"/>
                    <a:pt x="4556001" y="1483554"/>
                  </a:cubicBezTo>
                  <a:cubicBezTo>
                    <a:pt x="4546547" y="1481499"/>
                    <a:pt x="4534022" y="1488380"/>
                    <a:pt x="4522761" y="1489236"/>
                  </a:cubicBezTo>
                  <a:cubicBezTo>
                    <a:pt x="4494612" y="1491377"/>
                    <a:pt x="4466422" y="1492580"/>
                    <a:pt x="4438228" y="1493782"/>
                  </a:cubicBezTo>
                  <a:cubicBezTo>
                    <a:pt x="4412951" y="1494844"/>
                    <a:pt x="4386813" y="1498301"/>
                    <a:pt x="4362305" y="1495088"/>
                  </a:cubicBezTo>
                  <a:cubicBezTo>
                    <a:pt x="4336613" y="1491619"/>
                    <a:pt x="4313708" y="1493351"/>
                    <a:pt x="4289278" y="1499864"/>
                  </a:cubicBezTo>
                  <a:cubicBezTo>
                    <a:pt x="4272539" y="1504281"/>
                    <a:pt x="4254677" y="1505613"/>
                    <a:pt x="4237236" y="1507551"/>
                  </a:cubicBezTo>
                  <a:cubicBezTo>
                    <a:pt x="4218443" y="1509712"/>
                    <a:pt x="4197483" y="1507428"/>
                    <a:pt x="4180626" y="1513420"/>
                  </a:cubicBezTo>
                  <a:cubicBezTo>
                    <a:pt x="4130437" y="1531219"/>
                    <a:pt x="4078308" y="1537027"/>
                    <a:pt x="4025047" y="1539594"/>
                  </a:cubicBezTo>
                  <a:cubicBezTo>
                    <a:pt x="4015328" y="1540063"/>
                    <a:pt x="4005307" y="1538350"/>
                    <a:pt x="3995866" y="1536451"/>
                  </a:cubicBezTo>
                  <a:cubicBezTo>
                    <a:pt x="3940757" y="1524983"/>
                    <a:pt x="3886195" y="1528868"/>
                    <a:pt x="3831212" y="1540151"/>
                  </a:cubicBezTo>
                  <a:cubicBezTo>
                    <a:pt x="3819833" y="1542583"/>
                    <a:pt x="3807019" y="1543514"/>
                    <a:pt x="3795461" y="1542189"/>
                  </a:cubicBezTo>
                  <a:cubicBezTo>
                    <a:pt x="3762927" y="1538264"/>
                    <a:pt x="3731194" y="1530691"/>
                    <a:pt x="3698543" y="1528342"/>
                  </a:cubicBezTo>
                  <a:cubicBezTo>
                    <a:pt x="3644585" y="1524508"/>
                    <a:pt x="3599168" y="1548354"/>
                    <a:pt x="3551836" y="1564762"/>
                  </a:cubicBezTo>
                  <a:cubicBezTo>
                    <a:pt x="3506795" y="1580273"/>
                    <a:pt x="3469370" y="1612209"/>
                    <a:pt x="3415003" y="1608081"/>
                  </a:cubicBezTo>
                  <a:cubicBezTo>
                    <a:pt x="3409532" y="1607717"/>
                    <a:pt x="3403709" y="1612236"/>
                    <a:pt x="3397737" y="1613622"/>
                  </a:cubicBezTo>
                  <a:cubicBezTo>
                    <a:pt x="3381358" y="1617394"/>
                    <a:pt x="3365010" y="1621790"/>
                    <a:pt x="3348360" y="1624007"/>
                  </a:cubicBezTo>
                  <a:cubicBezTo>
                    <a:pt x="3328041" y="1626870"/>
                    <a:pt x="3307211" y="1627247"/>
                    <a:pt x="3286876" y="1629796"/>
                  </a:cubicBezTo>
                  <a:cubicBezTo>
                    <a:pt x="3273801" y="1631368"/>
                    <a:pt x="3260860" y="1633717"/>
                    <a:pt x="3247932" y="1635832"/>
                  </a:cubicBezTo>
                  <a:lnTo>
                    <a:pt x="3244999" y="1636180"/>
                  </a:lnTo>
                  <a:lnTo>
                    <a:pt x="3184484" y="1639097"/>
                  </a:lnTo>
                  <a:lnTo>
                    <a:pt x="3177540" y="1638715"/>
                  </a:lnTo>
                  <a:cubicBezTo>
                    <a:pt x="3167030" y="1637417"/>
                    <a:pt x="3156526" y="1635766"/>
                    <a:pt x="3146060" y="1634857"/>
                  </a:cubicBezTo>
                  <a:cubicBezTo>
                    <a:pt x="3116518" y="1632358"/>
                    <a:pt x="3084302" y="1635010"/>
                    <a:pt x="3057965" y="1626236"/>
                  </a:cubicBezTo>
                  <a:cubicBezTo>
                    <a:pt x="3029852" y="1616919"/>
                    <a:pt x="3003375" y="1613330"/>
                    <a:pt x="2974961" y="1617995"/>
                  </a:cubicBezTo>
                  <a:cubicBezTo>
                    <a:pt x="2965488" y="1619550"/>
                    <a:pt x="2953558" y="1626717"/>
                    <a:pt x="2949608" y="1633655"/>
                  </a:cubicBezTo>
                  <a:cubicBezTo>
                    <a:pt x="2940805" y="1649145"/>
                    <a:pt x="2927912" y="1652436"/>
                    <a:pt x="2909973" y="1648121"/>
                  </a:cubicBezTo>
                  <a:cubicBezTo>
                    <a:pt x="2894404" y="1644476"/>
                    <a:pt x="2875446" y="1643195"/>
                    <a:pt x="2864542" y="1635245"/>
                  </a:cubicBezTo>
                  <a:cubicBezTo>
                    <a:pt x="2833644" y="1612724"/>
                    <a:pt x="2795701" y="1613769"/>
                    <a:pt x="2758460" y="1609130"/>
                  </a:cubicBezTo>
                  <a:cubicBezTo>
                    <a:pt x="2735725" y="1606301"/>
                    <a:pt x="2714721" y="1607157"/>
                    <a:pt x="2692301" y="1610905"/>
                  </a:cubicBezTo>
                  <a:cubicBezTo>
                    <a:pt x="2643606" y="1619217"/>
                    <a:pt x="2595572" y="1613057"/>
                    <a:pt x="2548009" y="1604522"/>
                  </a:cubicBezTo>
                  <a:cubicBezTo>
                    <a:pt x="2516561" y="1598820"/>
                    <a:pt x="2484471" y="1595972"/>
                    <a:pt x="2453210" y="1590103"/>
                  </a:cubicBezTo>
                  <a:cubicBezTo>
                    <a:pt x="2429807" y="1585581"/>
                    <a:pt x="2406352" y="1579963"/>
                    <a:pt x="2384726" y="1571904"/>
                  </a:cubicBezTo>
                  <a:cubicBezTo>
                    <a:pt x="2353369" y="1560075"/>
                    <a:pt x="2325581" y="1541326"/>
                    <a:pt x="2286765" y="1548534"/>
                  </a:cubicBezTo>
                  <a:cubicBezTo>
                    <a:pt x="2252584" y="1554889"/>
                    <a:pt x="2221009" y="1546526"/>
                    <a:pt x="2189064" y="1538649"/>
                  </a:cubicBezTo>
                  <a:cubicBezTo>
                    <a:pt x="2165600" y="1532875"/>
                    <a:pt x="2142133" y="1526942"/>
                    <a:pt x="2118010" y="1523712"/>
                  </a:cubicBezTo>
                  <a:cubicBezTo>
                    <a:pt x="2089379" y="1519913"/>
                    <a:pt x="2057412" y="1523652"/>
                    <a:pt x="2031682" y="1515318"/>
                  </a:cubicBezTo>
                  <a:cubicBezTo>
                    <a:pt x="2004761" y="1506572"/>
                    <a:pt x="1983123" y="1514364"/>
                    <a:pt x="1959737" y="1518317"/>
                  </a:cubicBezTo>
                  <a:cubicBezTo>
                    <a:pt x="1922433" y="1524509"/>
                    <a:pt x="1885501" y="1534450"/>
                    <a:pt x="1847100" y="1525944"/>
                  </a:cubicBezTo>
                  <a:cubicBezTo>
                    <a:pt x="1800428" y="1515638"/>
                    <a:pt x="1754098" y="1504375"/>
                    <a:pt x="1707262" y="1494706"/>
                  </a:cubicBezTo>
                  <a:cubicBezTo>
                    <a:pt x="1689158" y="1491026"/>
                    <a:pt x="1669827" y="1490075"/>
                    <a:pt x="1651067" y="1488939"/>
                  </a:cubicBezTo>
                  <a:cubicBezTo>
                    <a:pt x="1633296" y="1488069"/>
                    <a:pt x="1612320" y="1493475"/>
                    <a:pt x="1598392" y="1487556"/>
                  </a:cubicBezTo>
                  <a:cubicBezTo>
                    <a:pt x="1562588" y="1472333"/>
                    <a:pt x="1526230" y="1465768"/>
                    <a:pt x="1485796" y="1467717"/>
                  </a:cubicBezTo>
                  <a:cubicBezTo>
                    <a:pt x="1470633" y="1468448"/>
                    <a:pt x="1455519" y="1462113"/>
                    <a:pt x="1440105" y="1461600"/>
                  </a:cubicBezTo>
                  <a:cubicBezTo>
                    <a:pt x="1419033" y="1461047"/>
                    <a:pt x="1394726" y="1457982"/>
                    <a:pt x="1376742" y="1464813"/>
                  </a:cubicBezTo>
                  <a:cubicBezTo>
                    <a:pt x="1334463" y="1480976"/>
                    <a:pt x="1299105" y="1470908"/>
                    <a:pt x="1260914" y="1458783"/>
                  </a:cubicBezTo>
                  <a:cubicBezTo>
                    <a:pt x="1223316" y="1446785"/>
                    <a:pt x="1183912" y="1437700"/>
                    <a:pt x="1144209" y="1430510"/>
                  </a:cubicBezTo>
                  <a:cubicBezTo>
                    <a:pt x="1129277" y="1427934"/>
                    <a:pt x="1111855" y="1434268"/>
                    <a:pt x="1095577" y="1436151"/>
                  </a:cubicBezTo>
                  <a:cubicBezTo>
                    <a:pt x="1089760" y="1436745"/>
                    <a:pt x="1083367" y="1437525"/>
                    <a:pt x="1078045" y="1436212"/>
                  </a:cubicBezTo>
                  <a:cubicBezTo>
                    <a:pt x="1026587" y="1423625"/>
                    <a:pt x="974523" y="1414679"/>
                    <a:pt x="919891" y="1425160"/>
                  </a:cubicBezTo>
                  <a:cubicBezTo>
                    <a:pt x="914876" y="1426187"/>
                    <a:pt x="909153" y="1424736"/>
                    <a:pt x="904047" y="1423883"/>
                  </a:cubicBezTo>
                  <a:cubicBezTo>
                    <a:pt x="879088" y="1419436"/>
                    <a:pt x="854553" y="1411675"/>
                    <a:pt x="829382" y="1410847"/>
                  </a:cubicBezTo>
                  <a:cubicBezTo>
                    <a:pt x="767326" y="1408817"/>
                    <a:pt x="705028" y="1409779"/>
                    <a:pt x="642661" y="1409490"/>
                  </a:cubicBezTo>
                  <a:cubicBezTo>
                    <a:pt x="638766" y="1409522"/>
                    <a:pt x="634684" y="1409719"/>
                    <a:pt x="631134" y="1408791"/>
                  </a:cubicBezTo>
                  <a:cubicBezTo>
                    <a:pt x="607871" y="1403163"/>
                    <a:pt x="587956" y="1406321"/>
                    <a:pt x="569136" y="1420097"/>
                  </a:cubicBezTo>
                  <a:cubicBezTo>
                    <a:pt x="560854" y="1426146"/>
                    <a:pt x="549335" y="1429684"/>
                    <a:pt x="538796" y="1433330"/>
                  </a:cubicBezTo>
                  <a:cubicBezTo>
                    <a:pt x="523276" y="1438787"/>
                    <a:pt x="507362" y="1444105"/>
                    <a:pt x="491177" y="1447867"/>
                  </a:cubicBezTo>
                  <a:cubicBezTo>
                    <a:pt x="475178" y="1451464"/>
                    <a:pt x="458068" y="1456211"/>
                    <a:pt x="442411" y="1454770"/>
                  </a:cubicBezTo>
                  <a:cubicBezTo>
                    <a:pt x="414232" y="1452205"/>
                    <a:pt x="387176" y="1444721"/>
                    <a:pt x="359296" y="1440257"/>
                  </a:cubicBezTo>
                  <a:cubicBezTo>
                    <a:pt x="349673" y="1438680"/>
                    <a:pt x="339191" y="1439501"/>
                    <a:pt x="329271" y="1439821"/>
                  </a:cubicBezTo>
                  <a:cubicBezTo>
                    <a:pt x="306503" y="1440449"/>
                    <a:pt x="283397" y="1446114"/>
                    <a:pt x="262167" y="1434111"/>
                  </a:cubicBezTo>
                  <a:cubicBezTo>
                    <a:pt x="242530" y="1422816"/>
                    <a:pt x="223456" y="1427345"/>
                    <a:pt x="203882" y="1437548"/>
                  </a:cubicBezTo>
                  <a:cubicBezTo>
                    <a:pt x="189813" y="1444818"/>
                    <a:pt x="173736" y="1450772"/>
                    <a:pt x="157723" y="1454055"/>
                  </a:cubicBezTo>
                  <a:cubicBezTo>
                    <a:pt x="135728" y="1458567"/>
                    <a:pt x="113832" y="1461037"/>
                    <a:pt x="89823" y="1460153"/>
                  </a:cubicBezTo>
                  <a:cubicBezTo>
                    <a:pt x="72843" y="1459559"/>
                    <a:pt x="59011" y="1459598"/>
                    <a:pt x="45393" y="1451938"/>
                  </a:cubicBezTo>
                  <a:cubicBezTo>
                    <a:pt x="43196" y="1450788"/>
                    <a:pt x="39293" y="1450662"/>
                    <a:pt x="36385" y="1450960"/>
                  </a:cubicBezTo>
                  <a:lnTo>
                    <a:pt x="0" y="1452514"/>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AE56EED7-40A9-4EAF-B230-108CC384E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637211" cy="1649863"/>
            </a:xfrm>
            <a:custGeom>
              <a:avLst/>
              <a:gdLst>
                <a:gd name="connsiteX0" fmla="*/ 2468659 w 9637211"/>
                <a:gd name="connsiteY0" fmla="*/ 1380297 h 1649863"/>
                <a:gd name="connsiteX1" fmla="*/ 2460722 w 9637211"/>
                <a:gd name="connsiteY1" fmla="*/ 1390272 h 1649863"/>
                <a:gd name="connsiteX2" fmla="*/ 2446257 w 9637211"/>
                <a:gd name="connsiteY2" fmla="*/ 1406498 h 1649863"/>
                <a:gd name="connsiteX3" fmla="*/ 2427494 w 9637211"/>
                <a:gd name="connsiteY3" fmla="*/ 1415356 h 1649863"/>
                <a:gd name="connsiteX4" fmla="*/ 2460722 w 9637211"/>
                <a:gd name="connsiteY4" fmla="*/ 1390272 h 1649863"/>
                <a:gd name="connsiteX5" fmla="*/ 5731745 w 9637211"/>
                <a:gd name="connsiteY5" fmla="*/ 1360489 h 1649863"/>
                <a:gd name="connsiteX6" fmla="*/ 5698179 w 9637211"/>
                <a:gd name="connsiteY6" fmla="*/ 1367442 h 1649863"/>
                <a:gd name="connsiteX7" fmla="*/ 5715901 w 9637211"/>
                <a:gd name="connsiteY7" fmla="*/ 1365274 h 1649863"/>
                <a:gd name="connsiteX8" fmla="*/ 5731745 w 9637211"/>
                <a:gd name="connsiteY8" fmla="*/ 1360489 h 1649863"/>
                <a:gd name="connsiteX9" fmla="*/ 5503859 w 9637211"/>
                <a:gd name="connsiteY9" fmla="*/ 1324849 h 1649863"/>
                <a:gd name="connsiteX10" fmla="*/ 5516994 w 9637211"/>
                <a:gd name="connsiteY10" fmla="*/ 1333353 h 1649863"/>
                <a:gd name="connsiteX11" fmla="*/ 5516994 w 9637211"/>
                <a:gd name="connsiteY11" fmla="*/ 1333352 h 1649863"/>
                <a:gd name="connsiteX12" fmla="*/ 4720031 w 9637211"/>
                <a:gd name="connsiteY12" fmla="*/ 1268958 h 1649863"/>
                <a:gd name="connsiteX13" fmla="*/ 4749955 w 9637211"/>
                <a:gd name="connsiteY13" fmla="*/ 1273114 h 1649863"/>
                <a:gd name="connsiteX14" fmla="*/ 4767388 w 9637211"/>
                <a:gd name="connsiteY14" fmla="*/ 1277477 h 1649863"/>
                <a:gd name="connsiteX15" fmla="*/ 4767531 w 9637211"/>
                <a:gd name="connsiteY15" fmla="*/ 1277513 h 1649863"/>
                <a:gd name="connsiteX16" fmla="*/ 4782965 w 9637211"/>
                <a:gd name="connsiteY16" fmla="*/ 1281578 h 1649863"/>
                <a:gd name="connsiteX17" fmla="*/ 4784809 w 9637211"/>
                <a:gd name="connsiteY17" fmla="*/ 1281832 h 1649863"/>
                <a:gd name="connsiteX18" fmla="*/ 4790792 w 9637211"/>
                <a:gd name="connsiteY18" fmla="*/ 1283327 h 1649863"/>
                <a:gd name="connsiteX19" fmla="*/ 4814638 w 9637211"/>
                <a:gd name="connsiteY19" fmla="*/ 1285937 h 1649863"/>
                <a:gd name="connsiteX20" fmla="*/ 4784809 w 9637211"/>
                <a:gd name="connsiteY20" fmla="*/ 1281832 h 1649863"/>
                <a:gd name="connsiteX21" fmla="*/ 4767531 w 9637211"/>
                <a:gd name="connsiteY21" fmla="*/ 1277513 h 1649863"/>
                <a:gd name="connsiteX22" fmla="*/ 4751799 w 9637211"/>
                <a:gd name="connsiteY22" fmla="*/ 1273370 h 1649863"/>
                <a:gd name="connsiteX23" fmla="*/ 4749955 w 9637211"/>
                <a:gd name="connsiteY23" fmla="*/ 1273114 h 1649863"/>
                <a:gd name="connsiteX24" fmla="*/ 4743957 w 9637211"/>
                <a:gd name="connsiteY24" fmla="*/ 1271612 h 1649863"/>
                <a:gd name="connsiteX25" fmla="*/ 4720031 w 9637211"/>
                <a:gd name="connsiteY25" fmla="*/ 1268958 h 1649863"/>
                <a:gd name="connsiteX26" fmla="*/ 3276840 w 9637211"/>
                <a:gd name="connsiteY26" fmla="*/ 1263985 h 1649863"/>
                <a:gd name="connsiteX27" fmla="*/ 3328341 w 9637211"/>
                <a:gd name="connsiteY27" fmla="*/ 1281473 h 1649863"/>
                <a:gd name="connsiteX28" fmla="*/ 3301810 w 9637211"/>
                <a:gd name="connsiteY28" fmla="*/ 1277386 h 1649863"/>
                <a:gd name="connsiteX29" fmla="*/ 3276840 w 9637211"/>
                <a:gd name="connsiteY29" fmla="*/ 1263985 h 1649863"/>
                <a:gd name="connsiteX30" fmla="*/ 3519760 w 9637211"/>
                <a:gd name="connsiteY30" fmla="*/ 1250994 h 1649863"/>
                <a:gd name="connsiteX31" fmla="*/ 3503255 w 9637211"/>
                <a:gd name="connsiteY31" fmla="*/ 1251147 h 1649863"/>
                <a:gd name="connsiteX32" fmla="*/ 3519760 w 9637211"/>
                <a:gd name="connsiteY32" fmla="*/ 1250994 h 1649863"/>
                <a:gd name="connsiteX33" fmla="*/ 3537011 w 9637211"/>
                <a:gd name="connsiteY33" fmla="*/ 1257249 h 1649863"/>
                <a:gd name="connsiteX34" fmla="*/ 3519760 w 9637211"/>
                <a:gd name="connsiteY34" fmla="*/ 1250994 h 1649863"/>
                <a:gd name="connsiteX35" fmla="*/ 5038723 w 9637211"/>
                <a:gd name="connsiteY35" fmla="*/ 1229019 h 1649863"/>
                <a:gd name="connsiteX36" fmla="*/ 5009340 w 9637211"/>
                <a:gd name="connsiteY36" fmla="*/ 1231627 h 1649863"/>
                <a:gd name="connsiteX37" fmla="*/ 5069905 w 9637211"/>
                <a:gd name="connsiteY37" fmla="*/ 1231533 h 1649863"/>
                <a:gd name="connsiteX38" fmla="*/ 5038723 w 9637211"/>
                <a:gd name="connsiteY38" fmla="*/ 1229019 h 1649863"/>
                <a:gd name="connsiteX39" fmla="*/ 6274350 w 9637211"/>
                <a:gd name="connsiteY39" fmla="*/ 1198579 h 1649863"/>
                <a:gd name="connsiteX40" fmla="*/ 6274350 w 9637211"/>
                <a:gd name="connsiteY40" fmla="*/ 1198580 h 1649863"/>
                <a:gd name="connsiteX41" fmla="*/ 6299734 w 9637211"/>
                <a:gd name="connsiteY41" fmla="*/ 1215874 h 1649863"/>
                <a:gd name="connsiteX42" fmla="*/ 6274350 w 9637211"/>
                <a:gd name="connsiteY42" fmla="*/ 1198579 h 1649863"/>
                <a:gd name="connsiteX43" fmla="*/ 284014 w 9637211"/>
                <a:gd name="connsiteY43" fmla="*/ 1083637 h 1649863"/>
                <a:gd name="connsiteX44" fmla="*/ 274455 w 9637211"/>
                <a:gd name="connsiteY44" fmla="*/ 1086842 h 1649863"/>
                <a:gd name="connsiteX45" fmla="*/ 233501 w 9637211"/>
                <a:gd name="connsiteY45" fmla="*/ 1096794 h 1649863"/>
                <a:gd name="connsiteX46" fmla="*/ 274456 w 9637211"/>
                <a:gd name="connsiteY46" fmla="*/ 1086842 h 1649863"/>
                <a:gd name="connsiteX47" fmla="*/ 691166 w 9637211"/>
                <a:gd name="connsiteY47" fmla="*/ 1081917 h 1649863"/>
                <a:gd name="connsiteX48" fmla="*/ 677191 w 9637211"/>
                <a:gd name="connsiteY48" fmla="*/ 1087044 h 1649863"/>
                <a:gd name="connsiteX49" fmla="*/ 632391 w 9637211"/>
                <a:gd name="connsiteY49" fmla="*/ 1110922 h 1649863"/>
                <a:gd name="connsiteX50" fmla="*/ 677192 w 9637211"/>
                <a:gd name="connsiteY50" fmla="*/ 1087044 h 1649863"/>
                <a:gd name="connsiteX51" fmla="*/ 428044 w 9637211"/>
                <a:gd name="connsiteY51" fmla="*/ 1067823 h 1649863"/>
                <a:gd name="connsiteX52" fmla="*/ 479634 w 9637211"/>
                <a:gd name="connsiteY52" fmla="*/ 1077452 h 1649863"/>
                <a:gd name="connsiteX53" fmla="*/ 428044 w 9637211"/>
                <a:gd name="connsiteY53" fmla="*/ 1067823 h 1649863"/>
                <a:gd name="connsiteX54" fmla="*/ 7445292 w 9637211"/>
                <a:gd name="connsiteY54" fmla="*/ 757632 h 1649863"/>
                <a:gd name="connsiteX55" fmla="*/ 7466390 w 9637211"/>
                <a:gd name="connsiteY55" fmla="*/ 768915 h 1649863"/>
                <a:gd name="connsiteX56" fmla="*/ 7474827 w 9637211"/>
                <a:gd name="connsiteY56" fmla="*/ 771226 h 1649863"/>
                <a:gd name="connsiteX57" fmla="*/ 7466391 w 9637211"/>
                <a:gd name="connsiteY57" fmla="*/ 768915 h 1649863"/>
                <a:gd name="connsiteX58" fmla="*/ 7445292 w 9637211"/>
                <a:gd name="connsiteY58" fmla="*/ 757632 h 1649863"/>
                <a:gd name="connsiteX59" fmla="*/ 0 w 9637211"/>
                <a:gd name="connsiteY59" fmla="*/ 0 h 1649863"/>
                <a:gd name="connsiteX60" fmla="*/ 9637211 w 9637211"/>
                <a:gd name="connsiteY60" fmla="*/ 0 h 1649863"/>
                <a:gd name="connsiteX61" fmla="*/ 9583319 w 9637211"/>
                <a:gd name="connsiteY61" fmla="*/ 32146 h 1649863"/>
                <a:gd name="connsiteX62" fmla="*/ 9493665 w 9637211"/>
                <a:gd name="connsiteY62" fmla="*/ 112426 h 1649863"/>
                <a:gd name="connsiteX63" fmla="*/ 9457156 w 9637211"/>
                <a:gd name="connsiteY63" fmla="*/ 155303 h 1649863"/>
                <a:gd name="connsiteX64" fmla="*/ 9377643 w 9637211"/>
                <a:gd name="connsiteY64" fmla="*/ 187228 h 1649863"/>
                <a:gd name="connsiteX65" fmla="*/ 9292088 w 9637211"/>
                <a:gd name="connsiteY65" fmla="*/ 235295 h 1649863"/>
                <a:gd name="connsiteX66" fmla="*/ 9231985 w 9637211"/>
                <a:gd name="connsiteY66" fmla="*/ 281821 h 1649863"/>
                <a:gd name="connsiteX67" fmla="*/ 9185378 w 9637211"/>
                <a:gd name="connsiteY67" fmla="*/ 313259 h 1649863"/>
                <a:gd name="connsiteX68" fmla="*/ 9118948 w 9637211"/>
                <a:gd name="connsiteY68" fmla="*/ 345810 h 1649863"/>
                <a:gd name="connsiteX69" fmla="*/ 9052763 w 9637211"/>
                <a:gd name="connsiteY69" fmla="*/ 387450 h 1649863"/>
                <a:gd name="connsiteX70" fmla="*/ 9020858 w 9637211"/>
                <a:gd name="connsiteY70" fmla="*/ 412686 h 1649863"/>
                <a:gd name="connsiteX71" fmla="*/ 8958799 w 9637211"/>
                <a:gd name="connsiteY71" fmla="*/ 455068 h 1649863"/>
                <a:gd name="connsiteX72" fmla="*/ 8894669 w 9637211"/>
                <a:gd name="connsiteY72" fmla="*/ 494884 h 1649863"/>
                <a:gd name="connsiteX73" fmla="*/ 8772871 w 9637211"/>
                <a:gd name="connsiteY73" fmla="*/ 542815 h 1649863"/>
                <a:gd name="connsiteX74" fmla="*/ 8663102 w 9637211"/>
                <a:gd name="connsiteY74" fmla="*/ 609939 h 1649863"/>
                <a:gd name="connsiteX75" fmla="*/ 8575858 w 9637211"/>
                <a:gd name="connsiteY75" fmla="*/ 659344 h 1649863"/>
                <a:gd name="connsiteX76" fmla="*/ 8525191 w 9637211"/>
                <a:gd name="connsiteY76" fmla="*/ 691449 h 1649863"/>
                <a:gd name="connsiteX77" fmla="*/ 8432740 w 9637211"/>
                <a:gd name="connsiteY77" fmla="*/ 762134 h 1649863"/>
                <a:gd name="connsiteX78" fmla="*/ 8287775 w 9637211"/>
                <a:gd name="connsiteY78" fmla="*/ 838802 h 1649863"/>
                <a:gd name="connsiteX79" fmla="*/ 8199975 w 9637211"/>
                <a:gd name="connsiteY79" fmla="*/ 880700 h 1649863"/>
                <a:gd name="connsiteX80" fmla="*/ 8009879 w 9637211"/>
                <a:gd name="connsiteY80" fmla="*/ 946676 h 1649863"/>
                <a:gd name="connsiteX81" fmla="*/ 7948650 w 9637211"/>
                <a:gd name="connsiteY81" fmla="*/ 969872 h 1649863"/>
                <a:gd name="connsiteX82" fmla="*/ 7878149 w 9637211"/>
                <a:gd name="connsiteY82" fmla="*/ 986611 h 1649863"/>
                <a:gd name="connsiteX83" fmla="*/ 7765368 w 9637211"/>
                <a:gd name="connsiteY83" fmla="*/ 1023592 h 1649863"/>
                <a:gd name="connsiteX84" fmla="*/ 7544827 w 9637211"/>
                <a:gd name="connsiteY84" fmla="*/ 1088525 h 1649863"/>
                <a:gd name="connsiteX85" fmla="*/ 7496243 w 9637211"/>
                <a:gd name="connsiteY85" fmla="*/ 1099185 h 1649863"/>
                <a:gd name="connsiteX86" fmla="*/ 7373131 w 9637211"/>
                <a:gd name="connsiteY86" fmla="*/ 1140118 h 1649863"/>
                <a:gd name="connsiteX87" fmla="*/ 7299425 w 9637211"/>
                <a:gd name="connsiteY87" fmla="*/ 1167211 h 1649863"/>
                <a:gd name="connsiteX88" fmla="*/ 7238066 w 9637211"/>
                <a:gd name="connsiteY88" fmla="*/ 1183666 h 1649863"/>
                <a:gd name="connsiteX89" fmla="*/ 7183552 w 9637211"/>
                <a:gd name="connsiteY89" fmla="*/ 1192571 h 1649863"/>
                <a:gd name="connsiteX90" fmla="*/ 7040813 w 9637211"/>
                <a:gd name="connsiteY90" fmla="*/ 1230525 h 1649863"/>
                <a:gd name="connsiteX91" fmla="*/ 6983864 w 9637211"/>
                <a:gd name="connsiteY91" fmla="*/ 1245513 h 1649863"/>
                <a:gd name="connsiteX92" fmla="*/ 6836601 w 9637211"/>
                <a:gd name="connsiteY92" fmla="*/ 1294672 h 1649863"/>
                <a:gd name="connsiteX93" fmla="*/ 6711393 w 9637211"/>
                <a:gd name="connsiteY93" fmla="*/ 1328485 h 1649863"/>
                <a:gd name="connsiteX94" fmla="*/ 6659164 w 9637211"/>
                <a:gd name="connsiteY94" fmla="*/ 1344343 h 1649863"/>
                <a:gd name="connsiteX95" fmla="*/ 6539327 w 9637211"/>
                <a:gd name="connsiteY95" fmla="*/ 1372405 h 1649863"/>
                <a:gd name="connsiteX96" fmla="*/ 6471659 w 9637211"/>
                <a:gd name="connsiteY96" fmla="*/ 1391362 h 1649863"/>
                <a:gd name="connsiteX97" fmla="*/ 6305536 w 9637211"/>
                <a:gd name="connsiteY97" fmla="*/ 1417103 h 1649863"/>
                <a:gd name="connsiteX98" fmla="*/ 6133939 w 9637211"/>
                <a:gd name="connsiteY98" fmla="*/ 1442481 h 1649863"/>
                <a:gd name="connsiteX99" fmla="*/ 6039547 w 9637211"/>
                <a:gd name="connsiteY99" fmla="*/ 1452681 h 1649863"/>
                <a:gd name="connsiteX100" fmla="*/ 5957366 w 9637211"/>
                <a:gd name="connsiteY100" fmla="*/ 1465590 h 1649863"/>
                <a:gd name="connsiteX101" fmla="*/ 5885715 w 9637211"/>
                <a:gd name="connsiteY101" fmla="*/ 1474694 h 1649863"/>
                <a:gd name="connsiteX102" fmla="*/ 5771774 w 9637211"/>
                <a:gd name="connsiteY102" fmla="*/ 1491643 h 1649863"/>
                <a:gd name="connsiteX103" fmla="*/ 5724294 w 9637211"/>
                <a:gd name="connsiteY103" fmla="*/ 1496914 h 1649863"/>
                <a:gd name="connsiteX104" fmla="*/ 5611931 w 9637211"/>
                <a:gd name="connsiteY104" fmla="*/ 1502173 h 1649863"/>
                <a:gd name="connsiteX105" fmla="*/ 5572785 w 9637211"/>
                <a:gd name="connsiteY105" fmla="*/ 1502492 h 1649863"/>
                <a:gd name="connsiteX106" fmla="*/ 5496622 w 9637211"/>
                <a:gd name="connsiteY106" fmla="*/ 1486703 h 1649863"/>
                <a:gd name="connsiteX107" fmla="*/ 5487614 w 9637211"/>
                <a:gd name="connsiteY107" fmla="*/ 1485725 h 1649863"/>
                <a:gd name="connsiteX108" fmla="*/ 5437869 w 9637211"/>
                <a:gd name="connsiteY108" fmla="*/ 1480432 h 1649863"/>
                <a:gd name="connsiteX109" fmla="*/ 5410729 w 9637211"/>
                <a:gd name="connsiteY109" fmla="*/ 1479229 h 1649863"/>
                <a:gd name="connsiteX110" fmla="*/ 5307325 w 9637211"/>
                <a:gd name="connsiteY110" fmla="*/ 1468207 h 1649863"/>
                <a:gd name="connsiteX111" fmla="*/ 5247871 w 9637211"/>
                <a:gd name="connsiteY111" fmla="*/ 1463540 h 1649863"/>
                <a:gd name="connsiteX112" fmla="*/ 5200105 w 9637211"/>
                <a:gd name="connsiteY112" fmla="*/ 1466942 h 1649863"/>
                <a:gd name="connsiteX113" fmla="*/ 5116199 w 9637211"/>
                <a:gd name="connsiteY113" fmla="*/ 1472398 h 1649863"/>
                <a:gd name="connsiteX114" fmla="*/ 5089547 w 9637211"/>
                <a:gd name="connsiteY114" fmla="*/ 1477294 h 1649863"/>
                <a:gd name="connsiteX115" fmla="*/ 4967752 w 9637211"/>
                <a:gd name="connsiteY115" fmla="*/ 1472806 h 1649863"/>
                <a:gd name="connsiteX116" fmla="*/ 4898514 w 9637211"/>
                <a:gd name="connsiteY116" fmla="*/ 1475359 h 1649863"/>
                <a:gd name="connsiteX117" fmla="*/ 4819948 w 9637211"/>
                <a:gd name="connsiteY117" fmla="*/ 1466277 h 1649863"/>
                <a:gd name="connsiteX118" fmla="*/ 4797235 w 9637211"/>
                <a:gd name="connsiteY118" fmla="*/ 1467999 h 1649863"/>
                <a:gd name="connsiteX119" fmla="*/ 4771823 w 9637211"/>
                <a:gd name="connsiteY119" fmla="*/ 1470324 h 1649863"/>
                <a:gd name="connsiteX120" fmla="*/ 4693726 w 9637211"/>
                <a:gd name="connsiteY120" fmla="*/ 1475031 h 1649863"/>
                <a:gd name="connsiteX121" fmla="*/ 4646522 w 9637211"/>
                <a:gd name="connsiteY121" fmla="*/ 1482013 h 1649863"/>
                <a:gd name="connsiteX122" fmla="*/ 4556001 w 9637211"/>
                <a:gd name="connsiteY122" fmla="*/ 1483554 h 1649863"/>
                <a:gd name="connsiteX123" fmla="*/ 4522761 w 9637211"/>
                <a:gd name="connsiteY123" fmla="*/ 1489236 h 1649863"/>
                <a:gd name="connsiteX124" fmla="*/ 4438228 w 9637211"/>
                <a:gd name="connsiteY124" fmla="*/ 1493782 h 1649863"/>
                <a:gd name="connsiteX125" fmla="*/ 4362305 w 9637211"/>
                <a:gd name="connsiteY125" fmla="*/ 1495088 h 1649863"/>
                <a:gd name="connsiteX126" fmla="*/ 4289278 w 9637211"/>
                <a:gd name="connsiteY126" fmla="*/ 1499864 h 1649863"/>
                <a:gd name="connsiteX127" fmla="*/ 4237236 w 9637211"/>
                <a:gd name="connsiteY127" fmla="*/ 1507551 h 1649863"/>
                <a:gd name="connsiteX128" fmla="*/ 4180626 w 9637211"/>
                <a:gd name="connsiteY128" fmla="*/ 1513420 h 1649863"/>
                <a:gd name="connsiteX129" fmla="*/ 4025047 w 9637211"/>
                <a:gd name="connsiteY129" fmla="*/ 1539594 h 1649863"/>
                <a:gd name="connsiteX130" fmla="*/ 3995866 w 9637211"/>
                <a:gd name="connsiteY130" fmla="*/ 1536451 h 1649863"/>
                <a:gd name="connsiteX131" fmla="*/ 3831212 w 9637211"/>
                <a:gd name="connsiteY131" fmla="*/ 1540151 h 1649863"/>
                <a:gd name="connsiteX132" fmla="*/ 3795461 w 9637211"/>
                <a:gd name="connsiteY132" fmla="*/ 1542189 h 1649863"/>
                <a:gd name="connsiteX133" fmla="*/ 3698543 w 9637211"/>
                <a:gd name="connsiteY133" fmla="*/ 1528342 h 1649863"/>
                <a:gd name="connsiteX134" fmla="*/ 3551836 w 9637211"/>
                <a:gd name="connsiteY134" fmla="*/ 1564762 h 1649863"/>
                <a:gd name="connsiteX135" fmla="*/ 3415003 w 9637211"/>
                <a:gd name="connsiteY135" fmla="*/ 1608081 h 1649863"/>
                <a:gd name="connsiteX136" fmla="*/ 3397737 w 9637211"/>
                <a:gd name="connsiteY136" fmla="*/ 1613622 h 1649863"/>
                <a:gd name="connsiteX137" fmla="*/ 3348360 w 9637211"/>
                <a:gd name="connsiteY137" fmla="*/ 1624007 h 1649863"/>
                <a:gd name="connsiteX138" fmla="*/ 3286876 w 9637211"/>
                <a:gd name="connsiteY138" fmla="*/ 1629796 h 1649863"/>
                <a:gd name="connsiteX139" fmla="*/ 3247932 w 9637211"/>
                <a:gd name="connsiteY139" fmla="*/ 1635832 h 1649863"/>
                <a:gd name="connsiteX140" fmla="*/ 3244999 w 9637211"/>
                <a:gd name="connsiteY140" fmla="*/ 1636180 h 1649863"/>
                <a:gd name="connsiteX141" fmla="*/ 3184484 w 9637211"/>
                <a:gd name="connsiteY141" fmla="*/ 1639097 h 1649863"/>
                <a:gd name="connsiteX142" fmla="*/ 3177540 w 9637211"/>
                <a:gd name="connsiteY142" fmla="*/ 1638715 h 1649863"/>
                <a:gd name="connsiteX143" fmla="*/ 3146060 w 9637211"/>
                <a:gd name="connsiteY143" fmla="*/ 1634857 h 1649863"/>
                <a:gd name="connsiteX144" fmla="*/ 3057965 w 9637211"/>
                <a:gd name="connsiteY144" fmla="*/ 1626236 h 1649863"/>
                <a:gd name="connsiteX145" fmla="*/ 2974961 w 9637211"/>
                <a:gd name="connsiteY145" fmla="*/ 1617995 h 1649863"/>
                <a:gd name="connsiteX146" fmla="*/ 2949608 w 9637211"/>
                <a:gd name="connsiteY146" fmla="*/ 1633655 h 1649863"/>
                <a:gd name="connsiteX147" fmla="*/ 2909973 w 9637211"/>
                <a:gd name="connsiteY147" fmla="*/ 1648121 h 1649863"/>
                <a:gd name="connsiteX148" fmla="*/ 2864542 w 9637211"/>
                <a:gd name="connsiteY148" fmla="*/ 1635245 h 1649863"/>
                <a:gd name="connsiteX149" fmla="*/ 2758460 w 9637211"/>
                <a:gd name="connsiteY149" fmla="*/ 1609130 h 1649863"/>
                <a:gd name="connsiteX150" fmla="*/ 2692301 w 9637211"/>
                <a:gd name="connsiteY150" fmla="*/ 1610905 h 1649863"/>
                <a:gd name="connsiteX151" fmla="*/ 2548009 w 9637211"/>
                <a:gd name="connsiteY151" fmla="*/ 1604522 h 1649863"/>
                <a:gd name="connsiteX152" fmla="*/ 2453210 w 9637211"/>
                <a:gd name="connsiteY152" fmla="*/ 1590103 h 1649863"/>
                <a:gd name="connsiteX153" fmla="*/ 2384726 w 9637211"/>
                <a:gd name="connsiteY153" fmla="*/ 1571904 h 1649863"/>
                <a:gd name="connsiteX154" fmla="*/ 2286765 w 9637211"/>
                <a:gd name="connsiteY154" fmla="*/ 1548534 h 1649863"/>
                <a:gd name="connsiteX155" fmla="*/ 2189064 w 9637211"/>
                <a:gd name="connsiteY155" fmla="*/ 1538649 h 1649863"/>
                <a:gd name="connsiteX156" fmla="*/ 2118010 w 9637211"/>
                <a:gd name="connsiteY156" fmla="*/ 1523712 h 1649863"/>
                <a:gd name="connsiteX157" fmla="*/ 2031682 w 9637211"/>
                <a:gd name="connsiteY157" fmla="*/ 1515318 h 1649863"/>
                <a:gd name="connsiteX158" fmla="*/ 1959737 w 9637211"/>
                <a:gd name="connsiteY158" fmla="*/ 1518317 h 1649863"/>
                <a:gd name="connsiteX159" fmla="*/ 1847100 w 9637211"/>
                <a:gd name="connsiteY159" fmla="*/ 1525944 h 1649863"/>
                <a:gd name="connsiteX160" fmla="*/ 1707262 w 9637211"/>
                <a:gd name="connsiteY160" fmla="*/ 1494706 h 1649863"/>
                <a:gd name="connsiteX161" fmla="*/ 1651067 w 9637211"/>
                <a:gd name="connsiteY161" fmla="*/ 1488939 h 1649863"/>
                <a:gd name="connsiteX162" fmla="*/ 1598392 w 9637211"/>
                <a:gd name="connsiteY162" fmla="*/ 1487556 h 1649863"/>
                <a:gd name="connsiteX163" fmla="*/ 1485796 w 9637211"/>
                <a:gd name="connsiteY163" fmla="*/ 1467717 h 1649863"/>
                <a:gd name="connsiteX164" fmla="*/ 1440105 w 9637211"/>
                <a:gd name="connsiteY164" fmla="*/ 1461600 h 1649863"/>
                <a:gd name="connsiteX165" fmla="*/ 1376742 w 9637211"/>
                <a:gd name="connsiteY165" fmla="*/ 1464813 h 1649863"/>
                <a:gd name="connsiteX166" fmla="*/ 1260914 w 9637211"/>
                <a:gd name="connsiteY166" fmla="*/ 1458783 h 1649863"/>
                <a:gd name="connsiteX167" fmla="*/ 1144209 w 9637211"/>
                <a:gd name="connsiteY167" fmla="*/ 1430510 h 1649863"/>
                <a:gd name="connsiteX168" fmla="*/ 1095577 w 9637211"/>
                <a:gd name="connsiteY168" fmla="*/ 1436151 h 1649863"/>
                <a:gd name="connsiteX169" fmla="*/ 1078045 w 9637211"/>
                <a:gd name="connsiteY169" fmla="*/ 1436212 h 1649863"/>
                <a:gd name="connsiteX170" fmla="*/ 919891 w 9637211"/>
                <a:gd name="connsiteY170" fmla="*/ 1425160 h 1649863"/>
                <a:gd name="connsiteX171" fmla="*/ 904047 w 9637211"/>
                <a:gd name="connsiteY171" fmla="*/ 1423883 h 1649863"/>
                <a:gd name="connsiteX172" fmla="*/ 829382 w 9637211"/>
                <a:gd name="connsiteY172" fmla="*/ 1410847 h 1649863"/>
                <a:gd name="connsiteX173" fmla="*/ 642661 w 9637211"/>
                <a:gd name="connsiteY173" fmla="*/ 1409490 h 1649863"/>
                <a:gd name="connsiteX174" fmla="*/ 631134 w 9637211"/>
                <a:gd name="connsiteY174" fmla="*/ 1408791 h 1649863"/>
                <a:gd name="connsiteX175" fmla="*/ 569136 w 9637211"/>
                <a:gd name="connsiteY175" fmla="*/ 1420097 h 1649863"/>
                <a:gd name="connsiteX176" fmla="*/ 538796 w 9637211"/>
                <a:gd name="connsiteY176" fmla="*/ 1433330 h 1649863"/>
                <a:gd name="connsiteX177" fmla="*/ 491177 w 9637211"/>
                <a:gd name="connsiteY177" fmla="*/ 1447867 h 1649863"/>
                <a:gd name="connsiteX178" fmla="*/ 442411 w 9637211"/>
                <a:gd name="connsiteY178" fmla="*/ 1454770 h 1649863"/>
                <a:gd name="connsiteX179" fmla="*/ 359296 w 9637211"/>
                <a:gd name="connsiteY179" fmla="*/ 1440257 h 1649863"/>
                <a:gd name="connsiteX180" fmla="*/ 329271 w 9637211"/>
                <a:gd name="connsiteY180" fmla="*/ 1439821 h 1649863"/>
                <a:gd name="connsiteX181" fmla="*/ 262167 w 9637211"/>
                <a:gd name="connsiteY181" fmla="*/ 1434111 h 1649863"/>
                <a:gd name="connsiteX182" fmla="*/ 203882 w 9637211"/>
                <a:gd name="connsiteY182" fmla="*/ 1437548 h 1649863"/>
                <a:gd name="connsiteX183" fmla="*/ 157723 w 9637211"/>
                <a:gd name="connsiteY183" fmla="*/ 1454055 h 1649863"/>
                <a:gd name="connsiteX184" fmla="*/ 89823 w 9637211"/>
                <a:gd name="connsiteY184" fmla="*/ 1460153 h 1649863"/>
                <a:gd name="connsiteX185" fmla="*/ 45393 w 9637211"/>
                <a:gd name="connsiteY185" fmla="*/ 1451938 h 1649863"/>
                <a:gd name="connsiteX186" fmla="*/ 36385 w 9637211"/>
                <a:gd name="connsiteY186" fmla="*/ 1450960 h 1649863"/>
                <a:gd name="connsiteX187" fmla="*/ 0 w 9637211"/>
                <a:gd name="connsiteY187" fmla="*/ 1452514 h 164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9637211" h="1649863">
                  <a:moveTo>
                    <a:pt x="2468659" y="1380297"/>
                  </a:moveTo>
                  <a:lnTo>
                    <a:pt x="2460722" y="1390272"/>
                  </a:lnTo>
                  <a:cubicBezTo>
                    <a:pt x="2456661" y="1396980"/>
                    <a:pt x="2451818" y="1402354"/>
                    <a:pt x="2446257" y="1406498"/>
                  </a:cubicBezTo>
                  <a:lnTo>
                    <a:pt x="2427494" y="1415356"/>
                  </a:lnTo>
                  <a:cubicBezTo>
                    <a:pt x="2441349" y="1411764"/>
                    <a:pt x="2452601" y="1403689"/>
                    <a:pt x="2460722" y="1390272"/>
                  </a:cubicBezTo>
                  <a:close/>
                  <a:moveTo>
                    <a:pt x="5731745" y="1360489"/>
                  </a:moveTo>
                  <a:lnTo>
                    <a:pt x="5698179" y="1367442"/>
                  </a:lnTo>
                  <a:lnTo>
                    <a:pt x="5715901" y="1365274"/>
                  </a:lnTo>
                  <a:cubicBezTo>
                    <a:pt x="5721750" y="1364345"/>
                    <a:pt x="5727285" y="1362979"/>
                    <a:pt x="5731745" y="1360489"/>
                  </a:cubicBezTo>
                  <a:close/>
                  <a:moveTo>
                    <a:pt x="5503859" y="1324849"/>
                  </a:moveTo>
                  <a:lnTo>
                    <a:pt x="5516994" y="1333353"/>
                  </a:lnTo>
                  <a:lnTo>
                    <a:pt x="5516994" y="1333352"/>
                  </a:lnTo>
                  <a:close/>
                  <a:moveTo>
                    <a:pt x="4720031" y="1268958"/>
                  </a:moveTo>
                  <a:lnTo>
                    <a:pt x="4749955" y="1273114"/>
                  </a:lnTo>
                  <a:lnTo>
                    <a:pt x="4767388" y="1277477"/>
                  </a:lnTo>
                  <a:lnTo>
                    <a:pt x="4767531" y="1277513"/>
                  </a:lnTo>
                  <a:lnTo>
                    <a:pt x="4782965" y="1281578"/>
                  </a:lnTo>
                  <a:lnTo>
                    <a:pt x="4784809" y="1281832"/>
                  </a:lnTo>
                  <a:lnTo>
                    <a:pt x="4790792" y="1283327"/>
                  </a:lnTo>
                  <a:cubicBezTo>
                    <a:pt x="4798641" y="1284916"/>
                    <a:pt x="4806563" y="1285965"/>
                    <a:pt x="4814638" y="1285937"/>
                  </a:cubicBezTo>
                  <a:lnTo>
                    <a:pt x="4784809" y="1281832"/>
                  </a:lnTo>
                  <a:lnTo>
                    <a:pt x="4767531" y="1277513"/>
                  </a:lnTo>
                  <a:lnTo>
                    <a:pt x="4751799" y="1273370"/>
                  </a:lnTo>
                  <a:lnTo>
                    <a:pt x="4749955" y="1273114"/>
                  </a:lnTo>
                  <a:lnTo>
                    <a:pt x="4743957" y="1271612"/>
                  </a:lnTo>
                  <a:cubicBezTo>
                    <a:pt x="4736090" y="1270013"/>
                    <a:pt x="4728141" y="1268949"/>
                    <a:pt x="4720031" y="1268958"/>
                  </a:cubicBezTo>
                  <a:close/>
                  <a:moveTo>
                    <a:pt x="3276840" y="1263985"/>
                  </a:moveTo>
                  <a:cubicBezTo>
                    <a:pt x="3292849" y="1276789"/>
                    <a:pt x="3310250" y="1281089"/>
                    <a:pt x="3328341" y="1281473"/>
                  </a:cubicBezTo>
                  <a:lnTo>
                    <a:pt x="3301810" y="1277386"/>
                  </a:lnTo>
                  <a:cubicBezTo>
                    <a:pt x="3293198" y="1274663"/>
                    <a:pt x="3284847" y="1270386"/>
                    <a:pt x="3276840" y="1263985"/>
                  </a:cubicBezTo>
                  <a:close/>
                  <a:moveTo>
                    <a:pt x="3519760" y="1250994"/>
                  </a:moveTo>
                  <a:cubicBezTo>
                    <a:pt x="3514125" y="1250064"/>
                    <a:pt x="3508615" y="1250202"/>
                    <a:pt x="3503255" y="1251147"/>
                  </a:cubicBezTo>
                  <a:lnTo>
                    <a:pt x="3519760" y="1250994"/>
                  </a:lnTo>
                  <a:cubicBezTo>
                    <a:pt x="3525393" y="1251924"/>
                    <a:pt x="3531152" y="1253922"/>
                    <a:pt x="3537011" y="1257249"/>
                  </a:cubicBezTo>
                  <a:cubicBezTo>
                    <a:pt x="3531153" y="1253922"/>
                    <a:pt x="3525394" y="1251924"/>
                    <a:pt x="3519760" y="1250994"/>
                  </a:cubicBezTo>
                  <a:close/>
                  <a:moveTo>
                    <a:pt x="5038723" y="1229019"/>
                  </a:moveTo>
                  <a:cubicBezTo>
                    <a:pt x="5028630" y="1228971"/>
                    <a:pt x="5018835" y="1229777"/>
                    <a:pt x="5009340" y="1231627"/>
                  </a:cubicBezTo>
                  <a:lnTo>
                    <a:pt x="5069905" y="1231533"/>
                  </a:lnTo>
                  <a:cubicBezTo>
                    <a:pt x="5059212" y="1229968"/>
                    <a:pt x="5048818" y="1229067"/>
                    <a:pt x="5038723" y="1229019"/>
                  </a:cubicBezTo>
                  <a:close/>
                  <a:moveTo>
                    <a:pt x="6274350" y="1198579"/>
                  </a:moveTo>
                  <a:lnTo>
                    <a:pt x="6274350" y="1198580"/>
                  </a:lnTo>
                  <a:lnTo>
                    <a:pt x="6299734" y="1215874"/>
                  </a:lnTo>
                  <a:cubicBezTo>
                    <a:pt x="6292882" y="1211182"/>
                    <a:pt x="6285837" y="1206500"/>
                    <a:pt x="6274350" y="1198579"/>
                  </a:cubicBezTo>
                  <a:close/>
                  <a:moveTo>
                    <a:pt x="284014" y="1083637"/>
                  </a:moveTo>
                  <a:lnTo>
                    <a:pt x="274455" y="1086842"/>
                  </a:lnTo>
                  <a:lnTo>
                    <a:pt x="233501" y="1096794"/>
                  </a:lnTo>
                  <a:lnTo>
                    <a:pt x="274456" y="1086842"/>
                  </a:lnTo>
                  <a:close/>
                  <a:moveTo>
                    <a:pt x="691166" y="1081917"/>
                  </a:moveTo>
                  <a:cubicBezTo>
                    <a:pt x="686005" y="1082970"/>
                    <a:pt x="680596" y="1084918"/>
                    <a:pt x="677191" y="1087044"/>
                  </a:cubicBezTo>
                  <a:cubicBezTo>
                    <a:pt x="660788" y="1097408"/>
                    <a:pt x="646181" y="1105351"/>
                    <a:pt x="632391" y="1110922"/>
                  </a:cubicBezTo>
                  <a:cubicBezTo>
                    <a:pt x="646181" y="1105351"/>
                    <a:pt x="660789" y="1097408"/>
                    <a:pt x="677192" y="1087044"/>
                  </a:cubicBezTo>
                  <a:close/>
                  <a:moveTo>
                    <a:pt x="428044" y="1067823"/>
                  </a:moveTo>
                  <a:cubicBezTo>
                    <a:pt x="446919" y="1068326"/>
                    <a:pt x="465868" y="1068118"/>
                    <a:pt x="479634" y="1077452"/>
                  </a:cubicBezTo>
                  <a:cubicBezTo>
                    <a:pt x="465869" y="1068118"/>
                    <a:pt x="446919" y="1068326"/>
                    <a:pt x="428044" y="1067823"/>
                  </a:cubicBezTo>
                  <a:close/>
                  <a:moveTo>
                    <a:pt x="7445292" y="757632"/>
                  </a:moveTo>
                  <a:cubicBezTo>
                    <a:pt x="7451720" y="761638"/>
                    <a:pt x="7458880" y="765687"/>
                    <a:pt x="7466390" y="768915"/>
                  </a:cubicBezTo>
                  <a:lnTo>
                    <a:pt x="7474827" y="771226"/>
                  </a:lnTo>
                  <a:lnTo>
                    <a:pt x="7466391" y="768915"/>
                  </a:lnTo>
                  <a:cubicBezTo>
                    <a:pt x="7458880" y="765687"/>
                    <a:pt x="7451720" y="761638"/>
                    <a:pt x="7445292" y="757632"/>
                  </a:cubicBezTo>
                  <a:close/>
                  <a:moveTo>
                    <a:pt x="0" y="0"/>
                  </a:moveTo>
                  <a:lnTo>
                    <a:pt x="9637211" y="0"/>
                  </a:lnTo>
                  <a:lnTo>
                    <a:pt x="9583319" y="32146"/>
                  </a:lnTo>
                  <a:cubicBezTo>
                    <a:pt x="9545773" y="53573"/>
                    <a:pt x="9512012" y="76700"/>
                    <a:pt x="9493665" y="112426"/>
                  </a:cubicBezTo>
                  <a:cubicBezTo>
                    <a:pt x="9485465" y="128200"/>
                    <a:pt x="9473638" y="145563"/>
                    <a:pt x="9457156" y="155303"/>
                  </a:cubicBezTo>
                  <a:cubicBezTo>
                    <a:pt x="9433664" y="169148"/>
                    <a:pt x="9403364" y="175160"/>
                    <a:pt x="9377643" y="187228"/>
                  </a:cubicBezTo>
                  <a:cubicBezTo>
                    <a:pt x="9347347" y="201400"/>
                    <a:pt x="9312111" y="214085"/>
                    <a:pt x="9292088" y="235295"/>
                  </a:cubicBezTo>
                  <a:cubicBezTo>
                    <a:pt x="9274297" y="254202"/>
                    <a:pt x="9256121" y="269202"/>
                    <a:pt x="9231985" y="281821"/>
                  </a:cubicBezTo>
                  <a:cubicBezTo>
                    <a:pt x="9215069" y="290641"/>
                    <a:pt x="9202945" y="305820"/>
                    <a:pt x="9185378" y="313259"/>
                  </a:cubicBezTo>
                  <a:cubicBezTo>
                    <a:pt x="9162280" y="323162"/>
                    <a:pt x="9138896" y="331194"/>
                    <a:pt x="9118948" y="345810"/>
                  </a:cubicBezTo>
                  <a:cubicBezTo>
                    <a:pt x="9098245" y="360931"/>
                    <a:pt x="9074484" y="373219"/>
                    <a:pt x="9052763" y="387450"/>
                  </a:cubicBezTo>
                  <a:cubicBezTo>
                    <a:pt x="9041247" y="395066"/>
                    <a:pt x="9031971" y="404773"/>
                    <a:pt x="9020858" y="412686"/>
                  </a:cubicBezTo>
                  <a:cubicBezTo>
                    <a:pt x="9000514" y="427162"/>
                    <a:pt x="8979766" y="441345"/>
                    <a:pt x="8958799" y="455068"/>
                  </a:cubicBezTo>
                  <a:cubicBezTo>
                    <a:pt x="8937836" y="468792"/>
                    <a:pt x="8917940" y="484502"/>
                    <a:pt x="8894669" y="494884"/>
                  </a:cubicBezTo>
                  <a:cubicBezTo>
                    <a:pt x="8854995" y="512490"/>
                    <a:pt x="8811321" y="524012"/>
                    <a:pt x="8772871" y="542815"/>
                  </a:cubicBezTo>
                  <a:cubicBezTo>
                    <a:pt x="8733852" y="561958"/>
                    <a:pt x="8697379" y="585375"/>
                    <a:pt x="8663102" y="609939"/>
                  </a:cubicBezTo>
                  <a:cubicBezTo>
                    <a:pt x="8635978" y="629295"/>
                    <a:pt x="8610598" y="648411"/>
                    <a:pt x="8575858" y="659344"/>
                  </a:cubicBezTo>
                  <a:cubicBezTo>
                    <a:pt x="8556476" y="665459"/>
                    <a:pt x="8536416" y="677725"/>
                    <a:pt x="8525191" y="691449"/>
                  </a:cubicBezTo>
                  <a:cubicBezTo>
                    <a:pt x="8500912" y="721337"/>
                    <a:pt x="8469036" y="743120"/>
                    <a:pt x="8432740" y="762134"/>
                  </a:cubicBezTo>
                  <a:cubicBezTo>
                    <a:pt x="8384287" y="787695"/>
                    <a:pt x="8336442" y="813700"/>
                    <a:pt x="8287775" y="838802"/>
                  </a:cubicBezTo>
                  <a:cubicBezTo>
                    <a:pt x="8259073" y="853684"/>
                    <a:pt x="8230604" y="869336"/>
                    <a:pt x="8199975" y="880700"/>
                  </a:cubicBezTo>
                  <a:cubicBezTo>
                    <a:pt x="8137395" y="904120"/>
                    <a:pt x="8073115" y="924637"/>
                    <a:pt x="8009879" y="946676"/>
                  </a:cubicBezTo>
                  <a:cubicBezTo>
                    <a:pt x="7989181" y="953793"/>
                    <a:pt x="7969777" y="963518"/>
                    <a:pt x="7948650" y="969872"/>
                  </a:cubicBezTo>
                  <a:cubicBezTo>
                    <a:pt x="7925797" y="976781"/>
                    <a:pt x="7901001" y="979703"/>
                    <a:pt x="7878149" y="986611"/>
                  </a:cubicBezTo>
                  <a:cubicBezTo>
                    <a:pt x="7840120" y="998017"/>
                    <a:pt x="7803387" y="1012030"/>
                    <a:pt x="7765368" y="1023592"/>
                  </a:cubicBezTo>
                  <a:cubicBezTo>
                    <a:pt x="7692011" y="1045805"/>
                    <a:pt x="7618421" y="1067243"/>
                    <a:pt x="7544827" y="1088525"/>
                  </a:cubicBezTo>
                  <a:cubicBezTo>
                    <a:pt x="7529069" y="1093051"/>
                    <a:pt x="7511791" y="1094355"/>
                    <a:pt x="7496243" y="1099185"/>
                  </a:cubicBezTo>
                  <a:cubicBezTo>
                    <a:pt x="7454978" y="1112160"/>
                    <a:pt x="7413953" y="1126064"/>
                    <a:pt x="7373131" y="1140118"/>
                  </a:cubicBezTo>
                  <a:cubicBezTo>
                    <a:pt x="7348411" y="1148686"/>
                    <a:pt x="7324355" y="1158947"/>
                    <a:pt x="7299425" y="1167211"/>
                  </a:cubicBezTo>
                  <a:cubicBezTo>
                    <a:pt x="7279481" y="1173822"/>
                    <a:pt x="7258894" y="1179208"/>
                    <a:pt x="7238066" y="1183666"/>
                  </a:cubicBezTo>
                  <a:cubicBezTo>
                    <a:pt x="7220132" y="1187513"/>
                    <a:pt x="7201262" y="1188107"/>
                    <a:pt x="7183552" y="1192571"/>
                  </a:cubicBezTo>
                  <a:cubicBezTo>
                    <a:pt x="7135617" y="1204612"/>
                    <a:pt x="7088328" y="1217878"/>
                    <a:pt x="7040813" y="1230525"/>
                  </a:cubicBezTo>
                  <a:cubicBezTo>
                    <a:pt x="7021767" y="1235524"/>
                    <a:pt x="7002277" y="1239447"/>
                    <a:pt x="6983864" y="1245513"/>
                  </a:cubicBezTo>
                  <a:cubicBezTo>
                    <a:pt x="6934564" y="1261544"/>
                    <a:pt x="6886133" y="1279414"/>
                    <a:pt x="6836601" y="1294672"/>
                  </a:cubicBezTo>
                  <a:cubicBezTo>
                    <a:pt x="6795516" y="1307324"/>
                    <a:pt x="6753122" y="1317057"/>
                    <a:pt x="6711393" y="1328485"/>
                  </a:cubicBezTo>
                  <a:cubicBezTo>
                    <a:pt x="6693705" y="1333419"/>
                    <a:pt x="6676878" y="1340036"/>
                    <a:pt x="6659164" y="1344343"/>
                  </a:cubicBezTo>
                  <a:cubicBezTo>
                    <a:pt x="6619497" y="1354102"/>
                    <a:pt x="6579188" y="1362635"/>
                    <a:pt x="6539327" y="1372405"/>
                  </a:cubicBezTo>
                  <a:cubicBezTo>
                    <a:pt x="6516609" y="1378051"/>
                    <a:pt x="6494842" y="1387262"/>
                    <a:pt x="6471659" y="1391362"/>
                  </a:cubicBezTo>
                  <a:cubicBezTo>
                    <a:pt x="6416600" y="1401077"/>
                    <a:pt x="6361053" y="1408777"/>
                    <a:pt x="6305536" y="1417103"/>
                  </a:cubicBezTo>
                  <a:cubicBezTo>
                    <a:pt x="6248279" y="1425669"/>
                    <a:pt x="6191229" y="1434541"/>
                    <a:pt x="6133939" y="1442481"/>
                  </a:cubicBezTo>
                  <a:cubicBezTo>
                    <a:pt x="6102579" y="1446662"/>
                    <a:pt x="6070917" y="1448658"/>
                    <a:pt x="6039547" y="1452681"/>
                  </a:cubicBezTo>
                  <a:cubicBezTo>
                    <a:pt x="6012050" y="1456206"/>
                    <a:pt x="5984839" y="1461597"/>
                    <a:pt x="5957366" y="1465590"/>
                  </a:cubicBezTo>
                  <a:cubicBezTo>
                    <a:pt x="5933562" y="1468934"/>
                    <a:pt x="5909518" y="1471349"/>
                    <a:pt x="5885715" y="1474694"/>
                  </a:cubicBezTo>
                  <a:cubicBezTo>
                    <a:pt x="5847596" y="1480140"/>
                    <a:pt x="5809691" y="1486048"/>
                    <a:pt x="5771774" y="1491643"/>
                  </a:cubicBezTo>
                  <a:cubicBezTo>
                    <a:pt x="5755903" y="1493820"/>
                    <a:pt x="5739373" y="1498540"/>
                    <a:pt x="5724294" y="1496914"/>
                  </a:cubicBezTo>
                  <a:cubicBezTo>
                    <a:pt x="5686295" y="1492781"/>
                    <a:pt x="5649250" y="1496294"/>
                    <a:pt x="5611931" y="1502173"/>
                  </a:cubicBezTo>
                  <a:cubicBezTo>
                    <a:pt x="5599171" y="1504201"/>
                    <a:pt x="5585354" y="1504553"/>
                    <a:pt x="5572785" y="1502492"/>
                  </a:cubicBezTo>
                  <a:cubicBezTo>
                    <a:pt x="5547064" y="1498394"/>
                    <a:pt x="5522015" y="1492069"/>
                    <a:pt x="5496622" y="1486703"/>
                  </a:cubicBezTo>
                  <a:cubicBezTo>
                    <a:pt x="5493862" y="1486051"/>
                    <a:pt x="5490551" y="1486053"/>
                    <a:pt x="5487614" y="1485725"/>
                  </a:cubicBezTo>
                  <a:cubicBezTo>
                    <a:pt x="5470960" y="1483859"/>
                    <a:pt x="5454506" y="1481984"/>
                    <a:pt x="5437869" y="1480432"/>
                  </a:cubicBezTo>
                  <a:cubicBezTo>
                    <a:pt x="5428868" y="1479610"/>
                    <a:pt x="5419725" y="1479895"/>
                    <a:pt x="5410729" y="1479229"/>
                  </a:cubicBezTo>
                  <a:cubicBezTo>
                    <a:pt x="5375917" y="1476513"/>
                    <a:pt x="5338174" y="1485709"/>
                    <a:pt x="5307325" y="1468207"/>
                  </a:cubicBezTo>
                  <a:cubicBezTo>
                    <a:pt x="5287297" y="1456930"/>
                    <a:pt x="5268577" y="1460658"/>
                    <a:pt x="5247871" y="1463540"/>
                  </a:cubicBezTo>
                  <a:cubicBezTo>
                    <a:pt x="5232193" y="1465707"/>
                    <a:pt x="5216035" y="1466016"/>
                    <a:pt x="5200105" y="1466942"/>
                  </a:cubicBezTo>
                  <a:cubicBezTo>
                    <a:pt x="5172135" y="1468759"/>
                    <a:pt x="5144152" y="1470266"/>
                    <a:pt x="5116199" y="1472398"/>
                  </a:cubicBezTo>
                  <a:cubicBezTo>
                    <a:pt x="5107270" y="1473142"/>
                    <a:pt x="5098326" y="1477498"/>
                    <a:pt x="5089547" y="1477294"/>
                  </a:cubicBezTo>
                  <a:cubicBezTo>
                    <a:pt x="5048970" y="1476267"/>
                    <a:pt x="5008312" y="1473519"/>
                    <a:pt x="4967752" y="1472806"/>
                  </a:cubicBezTo>
                  <a:cubicBezTo>
                    <a:pt x="4944740" y="1472347"/>
                    <a:pt x="4921363" y="1476454"/>
                    <a:pt x="4898514" y="1475359"/>
                  </a:cubicBezTo>
                  <a:cubicBezTo>
                    <a:pt x="4872154" y="1474119"/>
                    <a:pt x="4846185" y="1468937"/>
                    <a:pt x="4819948" y="1466277"/>
                  </a:cubicBezTo>
                  <a:cubicBezTo>
                    <a:pt x="4812704" y="1465529"/>
                    <a:pt x="4804802" y="1467322"/>
                    <a:pt x="4797235" y="1467999"/>
                  </a:cubicBezTo>
                  <a:cubicBezTo>
                    <a:pt x="4788699" y="1468726"/>
                    <a:pt x="4780369" y="1469755"/>
                    <a:pt x="4771823" y="1470324"/>
                  </a:cubicBezTo>
                  <a:cubicBezTo>
                    <a:pt x="4745790" y="1471894"/>
                    <a:pt x="4719721" y="1472679"/>
                    <a:pt x="4693726" y="1475031"/>
                  </a:cubicBezTo>
                  <a:cubicBezTo>
                    <a:pt x="4677818" y="1476425"/>
                    <a:pt x="4661410" y="1483651"/>
                    <a:pt x="4646522" y="1482013"/>
                  </a:cubicBezTo>
                  <a:cubicBezTo>
                    <a:pt x="4616175" y="1478927"/>
                    <a:pt x="4586536" y="1490556"/>
                    <a:pt x="4556001" y="1483554"/>
                  </a:cubicBezTo>
                  <a:cubicBezTo>
                    <a:pt x="4546547" y="1481499"/>
                    <a:pt x="4534022" y="1488380"/>
                    <a:pt x="4522761" y="1489236"/>
                  </a:cubicBezTo>
                  <a:cubicBezTo>
                    <a:pt x="4494612" y="1491377"/>
                    <a:pt x="4466422" y="1492580"/>
                    <a:pt x="4438228" y="1493782"/>
                  </a:cubicBezTo>
                  <a:cubicBezTo>
                    <a:pt x="4412951" y="1494844"/>
                    <a:pt x="4386813" y="1498301"/>
                    <a:pt x="4362305" y="1495088"/>
                  </a:cubicBezTo>
                  <a:cubicBezTo>
                    <a:pt x="4336613" y="1491619"/>
                    <a:pt x="4313708" y="1493351"/>
                    <a:pt x="4289278" y="1499864"/>
                  </a:cubicBezTo>
                  <a:cubicBezTo>
                    <a:pt x="4272539" y="1504281"/>
                    <a:pt x="4254677" y="1505613"/>
                    <a:pt x="4237236" y="1507551"/>
                  </a:cubicBezTo>
                  <a:cubicBezTo>
                    <a:pt x="4218443" y="1509712"/>
                    <a:pt x="4197483" y="1507428"/>
                    <a:pt x="4180626" y="1513420"/>
                  </a:cubicBezTo>
                  <a:cubicBezTo>
                    <a:pt x="4130437" y="1531219"/>
                    <a:pt x="4078308" y="1537027"/>
                    <a:pt x="4025047" y="1539594"/>
                  </a:cubicBezTo>
                  <a:cubicBezTo>
                    <a:pt x="4015328" y="1540063"/>
                    <a:pt x="4005307" y="1538350"/>
                    <a:pt x="3995866" y="1536451"/>
                  </a:cubicBezTo>
                  <a:cubicBezTo>
                    <a:pt x="3940757" y="1524983"/>
                    <a:pt x="3886195" y="1528868"/>
                    <a:pt x="3831212" y="1540151"/>
                  </a:cubicBezTo>
                  <a:cubicBezTo>
                    <a:pt x="3819833" y="1542583"/>
                    <a:pt x="3807019" y="1543514"/>
                    <a:pt x="3795461" y="1542189"/>
                  </a:cubicBezTo>
                  <a:cubicBezTo>
                    <a:pt x="3762927" y="1538264"/>
                    <a:pt x="3731194" y="1530691"/>
                    <a:pt x="3698543" y="1528342"/>
                  </a:cubicBezTo>
                  <a:cubicBezTo>
                    <a:pt x="3644585" y="1524508"/>
                    <a:pt x="3599168" y="1548354"/>
                    <a:pt x="3551836" y="1564762"/>
                  </a:cubicBezTo>
                  <a:cubicBezTo>
                    <a:pt x="3506795" y="1580273"/>
                    <a:pt x="3469370" y="1612209"/>
                    <a:pt x="3415003" y="1608081"/>
                  </a:cubicBezTo>
                  <a:cubicBezTo>
                    <a:pt x="3409532" y="1607717"/>
                    <a:pt x="3403709" y="1612236"/>
                    <a:pt x="3397737" y="1613622"/>
                  </a:cubicBezTo>
                  <a:cubicBezTo>
                    <a:pt x="3381358" y="1617394"/>
                    <a:pt x="3365010" y="1621790"/>
                    <a:pt x="3348360" y="1624007"/>
                  </a:cubicBezTo>
                  <a:cubicBezTo>
                    <a:pt x="3328041" y="1626870"/>
                    <a:pt x="3307211" y="1627247"/>
                    <a:pt x="3286876" y="1629796"/>
                  </a:cubicBezTo>
                  <a:cubicBezTo>
                    <a:pt x="3273801" y="1631368"/>
                    <a:pt x="3260860" y="1633717"/>
                    <a:pt x="3247932" y="1635832"/>
                  </a:cubicBezTo>
                  <a:lnTo>
                    <a:pt x="3244999" y="1636180"/>
                  </a:lnTo>
                  <a:lnTo>
                    <a:pt x="3184484" y="1639097"/>
                  </a:lnTo>
                  <a:lnTo>
                    <a:pt x="3177540" y="1638715"/>
                  </a:lnTo>
                  <a:cubicBezTo>
                    <a:pt x="3167030" y="1637417"/>
                    <a:pt x="3156526" y="1635766"/>
                    <a:pt x="3146060" y="1634857"/>
                  </a:cubicBezTo>
                  <a:cubicBezTo>
                    <a:pt x="3116518" y="1632358"/>
                    <a:pt x="3084302" y="1635010"/>
                    <a:pt x="3057965" y="1626236"/>
                  </a:cubicBezTo>
                  <a:cubicBezTo>
                    <a:pt x="3029852" y="1616919"/>
                    <a:pt x="3003375" y="1613330"/>
                    <a:pt x="2974961" y="1617995"/>
                  </a:cubicBezTo>
                  <a:cubicBezTo>
                    <a:pt x="2965488" y="1619550"/>
                    <a:pt x="2953558" y="1626717"/>
                    <a:pt x="2949608" y="1633655"/>
                  </a:cubicBezTo>
                  <a:cubicBezTo>
                    <a:pt x="2940805" y="1649145"/>
                    <a:pt x="2927912" y="1652436"/>
                    <a:pt x="2909973" y="1648121"/>
                  </a:cubicBezTo>
                  <a:cubicBezTo>
                    <a:pt x="2894404" y="1644476"/>
                    <a:pt x="2875446" y="1643195"/>
                    <a:pt x="2864542" y="1635245"/>
                  </a:cubicBezTo>
                  <a:cubicBezTo>
                    <a:pt x="2833644" y="1612724"/>
                    <a:pt x="2795701" y="1613769"/>
                    <a:pt x="2758460" y="1609130"/>
                  </a:cubicBezTo>
                  <a:cubicBezTo>
                    <a:pt x="2735725" y="1606301"/>
                    <a:pt x="2714721" y="1607157"/>
                    <a:pt x="2692301" y="1610905"/>
                  </a:cubicBezTo>
                  <a:cubicBezTo>
                    <a:pt x="2643606" y="1619217"/>
                    <a:pt x="2595572" y="1613057"/>
                    <a:pt x="2548009" y="1604522"/>
                  </a:cubicBezTo>
                  <a:cubicBezTo>
                    <a:pt x="2516561" y="1598820"/>
                    <a:pt x="2484471" y="1595972"/>
                    <a:pt x="2453210" y="1590103"/>
                  </a:cubicBezTo>
                  <a:cubicBezTo>
                    <a:pt x="2429807" y="1585581"/>
                    <a:pt x="2406352" y="1579963"/>
                    <a:pt x="2384726" y="1571904"/>
                  </a:cubicBezTo>
                  <a:cubicBezTo>
                    <a:pt x="2353369" y="1560075"/>
                    <a:pt x="2325581" y="1541326"/>
                    <a:pt x="2286765" y="1548534"/>
                  </a:cubicBezTo>
                  <a:cubicBezTo>
                    <a:pt x="2252584" y="1554889"/>
                    <a:pt x="2221009" y="1546526"/>
                    <a:pt x="2189064" y="1538649"/>
                  </a:cubicBezTo>
                  <a:cubicBezTo>
                    <a:pt x="2165600" y="1532875"/>
                    <a:pt x="2142133" y="1526942"/>
                    <a:pt x="2118010" y="1523712"/>
                  </a:cubicBezTo>
                  <a:cubicBezTo>
                    <a:pt x="2089379" y="1519913"/>
                    <a:pt x="2057412" y="1523652"/>
                    <a:pt x="2031682" y="1515318"/>
                  </a:cubicBezTo>
                  <a:cubicBezTo>
                    <a:pt x="2004761" y="1506572"/>
                    <a:pt x="1983123" y="1514364"/>
                    <a:pt x="1959737" y="1518317"/>
                  </a:cubicBezTo>
                  <a:cubicBezTo>
                    <a:pt x="1922433" y="1524509"/>
                    <a:pt x="1885501" y="1534450"/>
                    <a:pt x="1847100" y="1525944"/>
                  </a:cubicBezTo>
                  <a:cubicBezTo>
                    <a:pt x="1800428" y="1515638"/>
                    <a:pt x="1754098" y="1504375"/>
                    <a:pt x="1707262" y="1494706"/>
                  </a:cubicBezTo>
                  <a:cubicBezTo>
                    <a:pt x="1689158" y="1491026"/>
                    <a:pt x="1669827" y="1490075"/>
                    <a:pt x="1651067" y="1488939"/>
                  </a:cubicBezTo>
                  <a:cubicBezTo>
                    <a:pt x="1633296" y="1488069"/>
                    <a:pt x="1612320" y="1493475"/>
                    <a:pt x="1598392" y="1487556"/>
                  </a:cubicBezTo>
                  <a:cubicBezTo>
                    <a:pt x="1562588" y="1472333"/>
                    <a:pt x="1526230" y="1465768"/>
                    <a:pt x="1485796" y="1467717"/>
                  </a:cubicBezTo>
                  <a:cubicBezTo>
                    <a:pt x="1470633" y="1468448"/>
                    <a:pt x="1455519" y="1462113"/>
                    <a:pt x="1440105" y="1461600"/>
                  </a:cubicBezTo>
                  <a:cubicBezTo>
                    <a:pt x="1419033" y="1461047"/>
                    <a:pt x="1394726" y="1457982"/>
                    <a:pt x="1376742" y="1464813"/>
                  </a:cubicBezTo>
                  <a:cubicBezTo>
                    <a:pt x="1334463" y="1480976"/>
                    <a:pt x="1299105" y="1470908"/>
                    <a:pt x="1260914" y="1458783"/>
                  </a:cubicBezTo>
                  <a:cubicBezTo>
                    <a:pt x="1223316" y="1446785"/>
                    <a:pt x="1183912" y="1437700"/>
                    <a:pt x="1144209" y="1430510"/>
                  </a:cubicBezTo>
                  <a:cubicBezTo>
                    <a:pt x="1129277" y="1427934"/>
                    <a:pt x="1111855" y="1434268"/>
                    <a:pt x="1095577" y="1436151"/>
                  </a:cubicBezTo>
                  <a:cubicBezTo>
                    <a:pt x="1089760" y="1436745"/>
                    <a:pt x="1083367" y="1437525"/>
                    <a:pt x="1078045" y="1436212"/>
                  </a:cubicBezTo>
                  <a:cubicBezTo>
                    <a:pt x="1026587" y="1423625"/>
                    <a:pt x="974523" y="1414679"/>
                    <a:pt x="919891" y="1425160"/>
                  </a:cubicBezTo>
                  <a:cubicBezTo>
                    <a:pt x="914876" y="1426187"/>
                    <a:pt x="909153" y="1424736"/>
                    <a:pt x="904047" y="1423883"/>
                  </a:cubicBezTo>
                  <a:cubicBezTo>
                    <a:pt x="879088" y="1419436"/>
                    <a:pt x="854553" y="1411675"/>
                    <a:pt x="829382" y="1410847"/>
                  </a:cubicBezTo>
                  <a:cubicBezTo>
                    <a:pt x="767326" y="1408817"/>
                    <a:pt x="705028" y="1409779"/>
                    <a:pt x="642661" y="1409490"/>
                  </a:cubicBezTo>
                  <a:cubicBezTo>
                    <a:pt x="638766" y="1409522"/>
                    <a:pt x="634684" y="1409719"/>
                    <a:pt x="631134" y="1408791"/>
                  </a:cubicBezTo>
                  <a:cubicBezTo>
                    <a:pt x="607871" y="1403163"/>
                    <a:pt x="587956" y="1406321"/>
                    <a:pt x="569136" y="1420097"/>
                  </a:cubicBezTo>
                  <a:cubicBezTo>
                    <a:pt x="560854" y="1426146"/>
                    <a:pt x="549335" y="1429684"/>
                    <a:pt x="538796" y="1433330"/>
                  </a:cubicBezTo>
                  <a:cubicBezTo>
                    <a:pt x="523276" y="1438787"/>
                    <a:pt x="507362" y="1444105"/>
                    <a:pt x="491177" y="1447867"/>
                  </a:cubicBezTo>
                  <a:cubicBezTo>
                    <a:pt x="475178" y="1451464"/>
                    <a:pt x="458068" y="1456211"/>
                    <a:pt x="442411" y="1454770"/>
                  </a:cubicBezTo>
                  <a:cubicBezTo>
                    <a:pt x="414232" y="1452205"/>
                    <a:pt x="387176" y="1444721"/>
                    <a:pt x="359296" y="1440257"/>
                  </a:cubicBezTo>
                  <a:cubicBezTo>
                    <a:pt x="349673" y="1438680"/>
                    <a:pt x="339191" y="1439501"/>
                    <a:pt x="329271" y="1439821"/>
                  </a:cubicBezTo>
                  <a:cubicBezTo>
                    <a:pt x="306503" y="1440449"/>
                    <a:pt x="283397" y="1446114"/>
                    <a:pt x="262167" y="1434111"/>
                  </a:cubicBezTo>
                  <a:cubicBezTo>
                    <a:pt x="242530" y="1422816"/>
                    <a:pt x="223456" y="1427345"/>
                    <a:pt x="203882" y="1437548"/>
                  </a:cubicBezTo>
                  <a:cubicBezTo>
                    <a:pt x="189813" y="1444818"/>
                    <a:pt x="173736" y="1450772"/>
                    <a:pt x="157723" y="1454055"/>
                  </a:cubicBezTo>
                  <a:cubicBezTo>
                    <a:pt x="135728" y="1458567"/>
                    <a:pt x="113832" y="1461037"/>
                    <a:pt x="89823" y="1460153"/>
                  </a:cubicBezTo>
                  <a:cubicBezTo>
                    <a:pt x="72843" y="1459559"/>
                    <a:pt x="59011" y="1459598"/>
                    <a:pt x="45393" y="1451938"/>
                  </a:cubicBezTo>
                  <a:cubicBezTo>
                    <a:pt x="43196" y="1450788"/>
                    <a:pt x="39293" y="1450662"/>
                    <a:pt x="36385" y="1450960"/>
                  </a:cubicBezTo>
                  <a:lnTo>
                    <a:pt x="0" y="1452514"/>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D1EABE02-705D-4B3A-B7DF-634641E1DA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9739305" cy="1775939"/>
            <a:chOff x="1" y="1"/>
            <a:chExt cx="9739305" cy="1775939"/>
          </a:xfrm>
        </p:grpSpPr>
        <p:sp>
          <p:nvSpPr>
            <p:cNvPr id="14" name="Freeform: Shape 13">
              <a:extLst>
                <a:ext uri="{FF2B5EF4-FFF2-40B4-BE49-F238E27FC236}">
                  <a16:creationId xmlns:a16="http://schemas.microsoft.com/office/drawing/2014/main" id="{08C4F13C-93EF-478B-A270-CF799F8663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739305" cy="1775939"/>
            </a:xfrm>
            <a:custGeom>
              <a:avLst/>
              <a:gdLst>
                <a:gd name="connsiteX0" fmla="*/ 9506323 w 9739305"/>
                <a:gd name="connsiteY0" fmla="*/ 0 h 1775939"/>
                <a:gd name="connsiteX1" fmla="*/ 9739305 w 9739305"/>
                <a:gd name="connsiteY1" fmla="*/ 0 h 1775939"/>
                <a:gd name="connsiteX2" fmla="*/ 9721016 w 9739305"/>
                <a:gd name="connsiteY2" fmla="*/ 12453 h 1775939"/>
                <a:gd name="connsiteX3" fmla="*/ 9619776 w 9739305"/>
                <a:gd name="connsiteY3" fmla="*/ 90780 h 1775939"/>
                <a:gd name="connsiteX4" fmla="*/ 9506710 w 9739305"/>
                <a:gd name="connsiteY4" fmla="*/ 158222 h 1775939"/>
                <a:gd name="connsiteX5" fmla="*/ 9417057 w 9739305"/>
                <a:gd name="connsiteY5" fmla="*/ 238502 h 1775939"/>
                <a:gd name="connsiteX6" fmla="*/ 9380548 w 9739305"/>
                <a:gd name="connsiteY6" fmla="*/ 281379 h 1775939"/>
                <a:gd name="connsiteX7" fmla="*/ 9301035 w 9739305"/>
                <a:gd name="connsiteY7" fmla="*/ 313304 h 1775939"/>
                <a:gd name="connsiteX8" fmla="*/ 9215480 w 9739305"/>
                <a:gd name="connsiteY8" fmla="*/ 361372 h 1775939"/>
                <a:gd name="connsiteX9" fmla="*/ 9155376 w 9739305"/>
                <a:gd name="connsiteY9" fmla="*/ 407897 h 1775939"/>
                <a:gd name="connsiteX10" fmla="*/ 9108770 w 9739305"/>
                <a:gd name="connsiteY10" fmla="*/ 439335 h 1775939"/>
                <a:gd name="connsiteX11" fmla="*/ 9042339 w 9739305"/>
                <a:gd name="connsiteY11" fmla="*/ 471886 h 1775939"/>
                <a:gd name="connsiteX12" fmla="*/ 8976155 w 9739305"/>
                <a:gd name="connsiteY12" fmla="*/ 513526 h 1775939"/>
                <a:gd name="connsiteX13" fmla="*/ 8944250 w 9739305"/>
                <a:gd name="connsiteY13" fmla="*/ 538762 h 1775939"/>
                <a:gd name="connsiteX14" fmla="*/ 8882191 w 9739305"/>
                <a:gd name="connsiteY14" fmla="*/ 581144 h 1775939"/>
                <a:gd name="connsiteX15" fmla="*/ 8818061 w 9739305"/>
                <a:gd name="connsiteY15" fmla="*/ 620960 h 1775939"/>
                <a:gd name="connsiteX16" fmla="*/ 8696263 w 9739305"/>
                <a:gd name="connsiteY16" fmla="*/ 668892 h 1775939"/>
                <a:gd name="connsiteX17" fmla="*/ 8586493 w 9739305"/>
                <a:gd name="connsiteY17" fmla="*/ 736016 h 1775939"/>
                <a:gd name="connsiteX18" fmla="*/ 8499250 w 9739305"/>
                <a:gd name="connsiteY18" fmla="*/ 785420 h 1775939"/>
                <a:gd name="connsiteX19" fmla="*/ 8448581 w 9739305"/>
                <a:gd name="connsiteY19" fmla="*/ 817525 h 1775939"/>
                <a:gd name="connsiteX20" fmla="*/ 8356131 w 9739305"/>
                <a:gd name="connsiteY20" fmla="*/ 888209 h 1775939"/>
                <a:gd name="connsiteX21" fmla="*/ 8211166 w 9739305"/>
                <a:gd name="connsiteY21" fmla="*/ 964878 h 1775939"/>
                <a:gd name="connsiteX22" fmla="*/ 8123367 w 9739305"/>
                <a:gd name="connsiteY22" fmla="*/ 1006776 h 1775939"/>
                <a:gd name="connsiteX23" fmla="*/ 7933271 w 9739305"/>
                <a:gd name="connsiteY23" fmla="*/ 1072752 h 1775939"/>
                <a:gd name="connsiteX24" fmla="*/ 7872042 w 9739305"/>
                <a:gd name="connsiteY24" fmla="*/ 1095949 h 1775939"/>
                <a:gd name="connsiteX25" fmla="*/ 7801540 w 9739305"/>
                <a:gd name="connsiteY25" fmla="*/ 1112687 h 1775939"/>
                <a:gd name="connsiteX26" fmla="*/ 7688760 w 9739305"/>
                <a:gd name="connsiteY26" fmla="*/ 1149668 h 1775939"/>
                <a:gd name="connsiteX27" fmla="*/ 7468219 w 9739305"/>
                <a:gd name="connsiteY27" fmla="*/ 1214601 h 1775939"/>
                <a:gd name="connsiteX28" fmla="*/ 7419634 w 9739305"/>
                <a:gd name="connsiteY28" fmla="*/ 1225261 h 1775939"/>
                <a:gd name="connsiteX29" fmla="*/ 7296522 w 9739305"/>
                <a:gd name="connsiteY29" fmla="*/ 1266193 h 1775939"/>
                <a:gd name="connsiteX30" fmla="*/ 7222817 w 9739305"/>
                <a:gd name="connsiteY30" fmla="*/ 1293286 h 1775939"/>
                <a:gd name="connsiteX31" fmla="*/ 7161457 w 9739305"/>
                <a:gd name="connsiteY31" fmla="*/ 1309742 h 1775939"/>
                <a:gd name="connsiteX32" fmla="*/ 7106944 w 9739305"/>
                <a:gd name="connsiteY32" fmla="*/ 1318647 h 1775939"/>
                <a:gd name="connsiteX33" fmla="*/ 6964204 w 9739305"/>
                <a:gd name="connsiteY33" fmla="*/ 1356601 h 1775939"/>
                <a:gd name="connsiteX34" fmla="*/ 6907255 w 9739305"/>
                <a:gd name="connsiteY34" fmla="*/ 1371589 h 1775939"/>
                <a:gd name="connsiteX35" fmla="*/ 6759991 w 9739305"/>
                <a:gd name="connsiteY35" fmla="*/ 1420747 h 1775939"/>
                <a:gd name="connsiteX36" fmla="*/ 6634783 w 9739305"/>
                <a:gd name="connsiteY36" fmla="*/ 1454562 h 1775939"/>
                <a:gd name="connsiteX37" fmla="*/ 6582555 w 9739305"/>
                <a:gd name="connsiteY37" fmla="*/ 1470418 h 1775939"/>
                <a:gd name="connsiteX38" fmla="*/ 6462719 w 9739305"/>
                <a:gd name="connsiteY38" fmla="*/ 1498482 h 1775939"/>
                <a:gd name="connsiteX39" fmla="*/ 6395050 w 9739305"/>
                <a:gd name="connsiteY39" fmla="*/ 1517437 h 1775939"/>
                <a:gd name="connsiteX40" fmla="*/ 6228927 w 9739305"/>
                <a:gd name="connsiteY40" fmla="*/ 1543179 h 1775939"/>
                <a:gd name="connsiteX41" fmla="*/ 6057331 w 9739305"/>
                <a:gd name="connsiteY41" fmla="*/ 1568558 h 1775939"/>
                <a:gd name="connsiteX42" fmla="*/ 5962939 w 9739305"/>
                <a:gd name="connsiteY42" fmla="*/ 1578758 h 1775939"/>
                <a:gd name="connsiteX43" fmla="*/ 5880756 w 9739305"/>
                <a:gd name="connsiteY43" fmla="*/ 1591666 h 1775939"/>
                <a:gd name="connsiteX44" fmla="*/ 5809105 w 9739305"/>
                <a:gd name="connsiteY44" fmla="*/ 1600770 h 1775939"/>
                <a:gd name="connsiteX45" fmla="*/ 5695165 w 9739305"/>
                <a:gd name="connsiteY45" fmla="*/ 1617719 h 1775939"/>
                <a:gd name="connsiteX46" fmla="*/ 5647685 w 9739305"/>
                <a:gd name="connsiteY46" fmla="*/ 1622990 h 1775939"/>
                <a:gd name="connsiteX47" fmla="*/ 5535323 w 9739305"/>
                <a:gd name="connsiteY47" fmla="*/ 1628248 h 1775939"/>
                <a:gd name="connsiteX48" fmla="*/ 5496177 w 9739305"/>
                <a:gd name="connsiteY48" fmla="*/ 1628567 h 1775939"/>
                <a:gd name="connsiteX49" fmla="*/ 5420013 w 9739305"/>
                <a:gd name="connsiteY49" fmla="*/ 1612778 h 1775939"/>
                <a:gd name="connsiteX50" fmla="*/ 5411005 w 9739305"/>
                <a:gd name="connsiteY50" fmla="*/ 1611800 h 1775939"/>
                <a:gd name="connsiteX51" fmla="*/ 5361259 w 9739305"/>
                <a:gd name="connsiteY51" fmla="*/ 1606507 h 1775939"/>
                <a:gd name="connsiteX52" fmla="*/ 5334120 w 9739305"/>
                <a:gd name="connsiteY52" fmla="*/ 1605305 h 1775939"/>
                <a:gd name="connsiteX53" fmla="*/ 5230715 w 9739305"/>
                <a:gd name="connsiteY53" fmla="*/ 1594283 h 1775939"/>
                <a:gd name="connsiteX54" fmla="*/ 5171263 w 9739305"/>
                <a:gd name="connsiteY54" fmla="*/ 1589616 h 1775939"/>
                <a:gd name="connsiteX55" fmla="*/ 5123496 w 9739305"/>
                <a:gd name="connsiteY55" fmla="*/ 1593018 h 1775939"/>
                <a:gd name="connsiteX56" fmla="*/ 5039590 w 9739305"/>
                <a:gd name="connsiteY56" fmla="*/ 1598474 h 1775939"/>
                <a:gd name="connsiteX57" fmla="*/ 5012937 w 9739305"/>
                <a:gd name="connsiteY57" fmla="*/ 1603369 h 1775939"/>
                <a:gd name="connsiteX58" fmla="*/ 4891143 w 9739305"/>
                <a:gd name="connsiteY58" fmla="*/ 1598882 h 1775939"/>
                <a:gd name="connsiteX59" fmla="*/ 4821905 w 9739305"/>
                <a:gd name="connsiteY59" fmla="*/ 1601436 h 1775939"/>
                <a:gd name="connsiteX60" fmla="*/ 4743339 w 9739305"/>
                <a:gd name="connsiteY60" fmla="*/ 1592353 h 1775939"/>
                <a:gd name="connsiteX61" fmla="*/ 4720626 w 9739305"/>
                <a:gd name="connsiteY61" fmla="*/ 1594076 h 1775939"/>
                <a:gd name="connsiteX62" fmla="*/ 4695215 w 9739305"/>
                <a:gd name="connsiteY62" fmla="*/ 1596400 h 1775939"/>
                <a:gd name="connsiteX63" fmla="*/ 4617116 w 9739305"/>
                <a:gd name="connsiteY63" fmla="*/ 1601107 h 1775939"/>
                <a:gd name="connsiteX64" fmla="*/ 4569913 w 9739305"/>
                <a:gd name="connsiteY64" fmla="*/ 1608091 h 1775939"/>
                <a:gd name="connsiteX65" fmla="*/ 4479392 w 9739305"/>
                <a:gd name="connsiteY65" fmla="*/ 1609630 h 1775939"/>
                <a:gd name="connsiteX66" fmla="*/ 4446151 w 9739305"/>
                <a:gd name="connsiteY66" fmla="*/ 1615312 h 1775939"/>
                <a:gd name="connsiteX67" fmla="*/ 4361619 w 9739305"/>
                <a:gd name="connsiteY67" fmla="*/ 1619859 h 1775939"/>
                <a:gd name="connsiteX68" fmla="*/ 4285695 w 9739305"/>
                <a:gd name="connsiteY68" fmla="*/ 1621164 h 1775939"/>
                <a:gd name="connsiteX69" fmla="*/ 4212667 w 9739305"/>
                <a:gd name="connsiteY69" fmla="*/ 1625940 h 1775939"/>
                <a:gd name="connsiteX70" fmla="*/ 4160628 w 9739305"/>
                <a:gd name="connsiteY70" fmla="*/ 1633627 h 1775939"/>
                <a:gd name="connsiteX71" fmla="*/ 4104018 w 9739305"/>
                <a:gd name="connsiteY71" fmla="*/ 1639495 h 1775939"/>
                <a:gd name="connsiteX72" fmla="*/ 3948438 w 9739305"/>
                <a:gd name="connsiteY72" fmla="*/ 1665671 h 1775939"/>
                <a:gd name="connsiteX73" fmla="*/ 3919256 w 9739305"/>
                <a:gd name="connsiteY73" fmla="*/ 1662527 h 1775939"/>
                <a:gd name="connsiteX74" fmla="*/ 3754603 w 9739305"/>
                <a:gd name="connsiteY74" fmla="*/ 1666227 h 1775939"/>
                <a:gd name="connsiteX75" fmla="*/ 3718852 w 9739305"/>
                <a:gd name="connsiteY75" fmla="*/ 1668265 h 1775939"/>
                <a:gd name="connsiteX76" fmla="*/ 3621934 w 9739305"/>
                <a:gd name="connsiteY76" fmla="*/ 1654418 h 1775939"/>
                <a:gd name="connsiteX77" fmla="*/ 3475226 w 9739305"/>
                <a:gd name="connsiteY77" fmla="*/ 1690838 h 1775939"/>
                <a:gd name="connsiteX78" fmla="*/ 3338395 w 9739305"/>
                <a:gd name="connsiteY78" fmla="*/ 1734157 h 1775939"/>
                <a:gd name="connsiteX79" fmla="*/ 3321128 w 9739305"/>
                <a:gd name="connsiteY79" fmla="*/ 1739699 h 1775939"/>
                <a:gd name="connsiteX80" fmla="*/ 3271751 w 9739305"/>
                <a:gd name="connsiteY80" fmla="*/ 1750083 h 1775939"/>
                <a:gd name="connsiteX81" fmla="*/ 3210267 w 9739305"/>
                <a:gd name="connsiteY81" fmla="*/ 1755871 h 1775939"/>
                <a:gd name="connsiteX82" fmla="*/ 3132456 w 9739305"/>
                <a:gd name="connsiteY82" fmla="*/ 1766527 h 1775939"/>
                <a:gd name="connsiteX83" fmla="*/ 3069450 w 9739305"/>
                <a:gd name="connsiteY83" fmla="*/ 1760933 h 1775939"/>
                <a:gd name="connsiteX84" fmla="*/ 2981357 w 9739305"/>
                <a:gd name="connsiteY84" fmla="*/ 1752311 h 1775939"/>
                <a:gd name="connsiteX85" fmla="*/ 2898350 w 9739305"/>
                <a:gd name="connsiteY85" fmla="*/ 1744071 h 1775939"/>
                <a:gd name="connsiteX86" fmla="*/ 2872998 w 9739305"/>
                <a:gd name="connsiteY86" fmla="*/ 1759731 h 1775939"/>
                <a:gd name="connsiteX87" fmla="*/ 2833363 w 9739305"/>
                <a:gd name="connsiteY87" fmla="*/ 1774197 h 1775939"/>
                <a:gd name="connsiteX88" fmla="*/ 2787932 w 9739305"/>
                <a:gd name="connsiteY88" fmla="*/ 1761321 h 1775939"/>
                <a:gd name="connsiteX89" fmla="*/ 2681851 w 9739305"/>
                <a:gd name="connsiteY89" fmla="*/ 1735206 h 1775939"/>
                <a:gd name="connsiteX90" fmla="*/ 2615692 w 9739305"/>
                <a:gd name="connsiteY90" fmla="*/ 1736981 h 1775939"/>
                <a:gd name="connsiteX91" fmla="*/ 2471401 w 9739305"/>
                <a:gd name="connsiteY91" fmla="*/ 1730598 h 1775939"/>
                <a:gd name="connsiteX92" fmla="*/ 2376602 w 9739305"/>
                <a:gd name="connsiteY92" fmla="*/ 1716179 h 1775939"/>
                <a:gd name="connsiteX93" fmla="*/ 2308117 w 9739305"/>
                <a:gd name="connsiteY93" fmla="*/ 1697980 h 1775939"/>
                <a:gd name="connsiteX94" fmla="*/ 2210156 w 9739305"/>
                <a:gd name="connsiteY94" fmla="*/ 1674611 h 1775939"/>
                <a:gd name="connsiteX95" fmla="*/ 2112456 w 9739305"/>
                <a:gd name="connsiteY95" fmla="*/ 1664725 h 1775939"/>
                <a:gd name="connsiteX96" fmla="*/ 2041401 w 9739305"/>
                <a:gd name="connsiteY96" fmla="*/ 1649787 h 1775939"/>
                <a:gd name="connsiteX97" fmla="*/ 1955072 w 9739305"/>
                <a:gd name="connsiteY97" fmla="*/ 1641394 h 1775939"/>
                <a:gd name="connsiteX98" fmla="*/ 1883129 w 9739305"/>
                <a:gd name="connsiteY98" fmla="*/ 1644393 h 1775939"/>
                <a:gd name="connsiteX99" fmla="*/ 1770492 w 9739305"/>
                <a:gd name="connsiteY99" fmla="*/ 1652019 h 1775939"/>
                <a:gd name="connsiteX100" fmla="*/ 1630653 w 9739305"/>
                <a:gd name="connsiteY100" fmla="*/ 1620782 h 1775939"/>
                <a:gd name="connsiteX101" fmla="*/ 1574457 w 9739305"/>
                <a:gd name="connsiteY101" fmla="*/ 1615016 h 1775939"/>
                <a:gd name="connsiteX102" fmla="*/ 1521784 w 9739305"/>
                <a:gd name="connsiteY102" fmla="*/ 1613632 h 1775939"/>
                <a:gd name="connsiteX103" fmla="*/ 1409187 w 9739305"/>
                <a:gd name="connsiteY103" fmla="*/ 1593793 h 1775939"/>
                <a:gd name="connsiteX104" fmla="*/ 1363496 w 9739305"/>
                <a:gd name="connsiteY104" fmla="*/ 1587676 h 1775939"/>
                <a:gd name="connsiteX105" fmla="*/ 1300134 w 9739305"/>
                <a:gd name="connsiteY105" fmla="*/ 1590889 h 1775939"/>
                <a:gd name="connsiteX106" fmla="*/ 1184306 w 9739305"/>
                <a:gd name="connsiteY106" fmla="*/ 1584859 h 1775939"/>
                <a:gd name="connsiteX107" fmla="*/ 1067600 w 9739305"/>
                <a:gd name="connsiteY107" fmla="*/ 1556587 h 1775939"/>
                <a:gd name="connsiteX108" fmla="*/ 1018967 w 9739305"/>
                <a:gd name="connsiteY108" fmla="*/ 1562226 h 1775939"/>
                <a:gd name="connsiteX109" fmla="*/ 1001437 w 9739305"/>
                <a:gd name="connsiteY109" fmla="*/ 1562287 h 1775939"/>
                <a:gd name="connsiteX110" fmla="*/ 843282 w 9739305"/>
                <a:gd name="connsiteY110" fmla="*/ 1551235 h 1775939"/>
                <a:gd name="connsiteX111" fmla="*/ 827437 w 9739305"/>
                <a:gd name="connsiteY111" fmla="*/ 1549959 h 1775939"/>
                <a:gd name="connsiteX112" fmla="*/ 752774 w 9739305"/>
                <a:gd name="connsiteY112" fmla="*/ 1536924 h 1775939"/>
                <a:gd name="connsiteX113" fmla="*/ 566053 w 9739305"/>
                <a:gd name="connsiteY113" fmla="*/ 1535567 h 1775939"/>
                <a:gd name="connsiteX114" fmla="*/ 554525 w 9739305"/>
                <a:gd name="connsiteY114" fmla="*/ 1534867 h 1775939"/>
                <a:gd name="connsiteX115" fmla="*/ 492526 w 9739305"/>
                <a:gd name="connsiteY115" fmla="*/ 1546173 h 1775939"/>
                <a:gd name="connsiteX116" fmla="*/ 462187 w 9739305"/>
                <a:gd name="connsiteY116" fmla="*/ 1559407 h 1775939"/>
                <a:gd name="connsiteX117" fmla="*/ 414568 w 9739305"/>
                <a:gd name="connsiteY117" fmla="*/ 1573944 h 1775939"/>
                <a:gd name="connsiteX118" fmla="*/ 365802 w 9739305"/>
                <a:gd name="connsiteY118" fmla="*/ 1580845 h 1775939"/>
                <a:gd name="connsiteX119" fmla="*/ 282687 w 9739305"/>
                <a:gd name="connsiteY119" fmla="*/ 1566332 h 1775939"/>
                <a:gd name="connsiteX120" fmla="*/ 252662 w 9739305"/>
                <a:gd name="connsiteY120" fmla="*/ 1565897 h 1775939"/>
                <a:gd name="connsiteX121" fmla="*/ 185558 w 9739305"/>
                <a:gd name="connsiteY121" fmla="*/ 1560187 h 1775939"/>
                <a:gd name="connsiteX122" fmla="*/ 127273 w 9739305"/>
                <a:gd name="connsiteY122" fmla="*/ 1563624 h 1775939"/>
                <a:gd name="connsiteX123" fmla="*/ 81114 w 9739305"/>
                <a:gd name="connsiteY123" fmla="*/ 1580132 h 1775939"/>
                <a:gd name="connsiteX124" fmla="*/ 13214 w 9739305"/>
                <a:gd name="connsiteY124" fmla="*/ 1586229 h 1775939"/>
                <a:gd name="connsiteX125" fmla="*/ 0 w 9739305"/>
                <a:gd name="connsiteY125" fmla="*/ 1585408 h 1775939"/>
                <a:gd name="connsiteX126" fmla="*/ 0 w 9739305"/>
                <a:gd name="connsiteY126" fmla="*/ 1251083 h 1775939"/>
                <a:gd name="connsiteX127" fmla="*/ 4829 w 9739305"/>
                <a:gd name="connsiteY127" fmla="*/ 1250628 h 1775939"/>
                <a:gd name="connsiteX128" fmla="*/ 48555 w 9739305"/>
                <a:gd name="connsiteY128" fmla="*/ 1240203 h 1775939"/>
                <a:gd name="connsiteX129" fmla="*/ 72789 w 9739305"/>
                <a:gd name="connsiteY129" fmla="*/ 1233698 h 1775939"/>
                <a:gd name="connsiteX130" fmla="*/ 197847 w 9739305"/>
                <a:gd name="connsiteY130" fmla="*/ 1212918 h 1775939"/>
                <a:gd name="connsiteX131" fmla="*/ 253067 w 9739305"/>
                <a:gd name="connsiteY131" fmla="*/ 1194405 h 1775939"/>
                <a:gd name="connsiteX132" fmla="*/ 268116 w 9739305"/>
                <a:gd name="connsiteY132" fmla="*/ 1191325 h 1775939"/>
                <a:gd name="connsiteX133" fmla="*/ 351434 w 9739305"/>
                <a:gd name="connsiteY133" fmla="*/ 1193900 h 1775939"/>
                <a:gd name="connsiteX134" fmla="*/ 414867 w 9739305"/>
                <a:gd name="connsiteY134" fmla="*/ 1216423 h 1775939"/>
                <a:gd name="connsiteX135" fmla="*/ 427335 w 9739305"/>
                <a:gd name="connsiteY135" fmla="*/ 1224454 h 1775939"/>
                <a:gd name="connsiteX136" fmla="*/ 600582 w 9739305"/>
                <a:gd name="connsiteY136" fmla="*/ 1213120 h 1775939"/>
                <a:gd name="connsiteX137" fmla="*/ 627039 w 9739305"/>
                <a:gd name="connsiteY137" fmla="*/ 1208235 h 1775939"/>
                <a:gd name="connsiteX138" fmla="*/ 756446 w 9739305"/>
                <a:gd name="connsiteY138" fmla="*/ 1217062 h 1775939"/>
                <a:gd name="connsiteX139" fmla="*/ 794106 w 9739305"/>
                <a:gd name="connsiteY139" fmla="*/ 1218229 h 1775939"/>
                <a:gd name="connsiteX140" fmla="*/ 929268 w 9739305"/>
                <a:gd name="connsiteY140" fmla="*/ 1225211 h 1775939"/>
                <a:gd name="connsiteX141" fmla="*/ 947713 w 9739305"/>
                <a:gd name="connsiteY141" fmla="*/ 1211766 h 1775939"/>
                <a:gd name="connsiteX142" fmla="*/ 1001014 w 9739305"/>
                <a:gd name="connsiteY142" fmla="*/ 1177651 h 1775939"/>
                <a:gd name="connsiteX143" fmla="*/ 1107747 w 9739305"/>
                <a:gd name="connsiteY143" fmla="*/ 1144571 h 1775939"/>
                <a:gd name="connsiteX144" fmla="*/ 1137175 w 9739305"/>
                <a:gd name="connsiteY144" fmla="*/ 1144721 h 1775939"/>
                <a:gd name="connsiteX145" fmla="*/ 1213670 w 9739305"/>
                <a:gd name="connsiteY145" fmla="*/ 1187646 h 1775939"/>
                <a:gd name="connsiteX146" fmla="*/ 1250725 w 9739305"/>
                <a:gd name="connsiteY146" fmla="*/ 1204534 h 1775939"/>
                <a:gd name="connsiteX147" fmla="*/ 1355013 w 9739305"/>
                <a:gd name="connsiteY147" fmla="*/ 1233876 h 1775939"/>
                <a:gd name="connsiteX148" fmla="*/ 1363867 w 9739305"/>
                <a:gd name="connsiteY148" fmla="*/ 1239727 h 1775939"/>
                <a:gd name="connsiteX149" fmla="*/ 1443262 w 9739305"/>
                <a:gd name="connsiteY149" fmla="*/ 1310445 h 1775939"/>
                <a:gd name="connsiteX150" fmla="*/ 1460979 w 9739305"/>
                <a:gd name="connsiteY150" fmla="*/ 1322303 h 1775939"/>
                <a:gd name="connsiteX151" fmla="*/ 1482536 w 9739305"/>
                <a:gd name="connsiteY151" fmla="*/ 1341039 h 1775939"/>
                <a:gd name="connsiteX152" fmla="*/ 1548717 w 9739305"/>
                <a:gd name="connsiteY152" fmla="*/ 1376141 h 1775939"/>
                <a:gd name="connsiteX153" fmla="*/ 1629003 w 9739305"/>
                <a:gd name="connsiteY153" fmla="*/ 1384512 h 1775939"/>
                <a:gd name="connsiteX154" fmla="*/ 1726123 w 9739305"/>
                <a:gd name="connsiteY154" fmla="*/ 1398505 h 1775939"/>
                <a:gd name="connsiteX155" fmla="*/ 1766964 w 9739305"/>
                <a:gd name="connsiteY155" fmla="*/ 1409092 h 1775939"/>
                <a:gd name="connsiteX156" fmla="*/ 1875994 w 9739305"/>
                <a:gd name="connsiteY156" fmla="*/ 1427691 h 1775939"/>
                <a:gd name="connsiteX157" fmla="*/ 1953935 w 9739305"/>
                <a:gd name="connsiteY157" fmla="*/ 1444021 h 1775939"/>
                <a:gd name="connsiteX158" fmla="*/ 2065495 w 9739305"/>
                <a:gd name="connsiteY158" fmla="*/ 1450414 h 1775939"/>
                <a:gd name="connsiteX159" fmla="*/ 2119362 w 9739305"/>
                <a:gd name="connsiteY159" fmla="*/ 1448287 h 1775939"/>
                <a:gd name="connsiteX160" fmla="*/ 2221201 w 9739305"/>
                <a:gd name="connsiteY160" fmla="*/ 1503642 h 1775939"/>
                <a:gd name="connsiteX161" fmla="*/ 2302040 w 9739305"/>
                <a:gd name="connsiteY161" fmla="*/ 1539608 h 1775939"/>
                <a:gd name="connsiteX162" fmla="*/ 2384113 w 9739305"/>
                <a:gd name="connsiteY162" fmla="*/ 1516348 h 1775939"/>
                <a:gd name="connsiteX163" fmla="*/ 2405786 w 9739305"/>
                <a:gd name="connsiteY163" fmla="*/ 1497098 h 1775939"/>
                <a:gd name="connsiteX164" fmla="*/ 2541024 w 9739305"/>
                <a:gd name="connsiteY164" fmla="*/ 1473316 h 1775939"/>
                <a:gd name="connsiteX165" fmla="*/ 2735378 w 9739305"/>
                <a:gd name="connsiteY165" fmla="*/ 1463319 h 1775939"/>
                <a:gd name="connsiteX166" fmla="*/ 3056752 w 9739305"/>
                <a:gd name="connsiteY166" fmla="*/ 1408590 h 1775939"/>
                <a:gd name="connsiteX167" fmla="*/ 3112247 w 9739305"/>
                <a:gd name="connsiteY167" fmla="*/ 1387711 h 1775939"/>
                <a:gd name="connsiteX168" fmla="*/ 3175396 w 9739305"/>
                <a:gd name="connsiteY168" fmla="*/ 1380116 h 1775939"/>
                <a:gd name="connsiteX169" fmla="*/ 3200231 w 9739305"/>
                <a:gd name="connsiteY169" fmla="*/ 1390061 h 1775939"/>
                <a:gd name="connsiteX170" fmla="*/ 3307359 w 9739305"/>
                <a:gd name="connsiteY170" fmla="*/ 1401532 h 1775939"/>
                <a:gd name="connsiteX171" fmla="*/ 3327591 w 9739305"/>
                <a:gd name="connsiteY171" fmla="*/ 1400871 h 1775939"/>
                <a:gd name="connsiteX172" fmla="*/ 3396452 w 9739305"/>
                <a:gd name="connsiteY172" fmla="*/ 1390488 h 1775939"/>
                <a:gd name="connsiteX173" fmla="*/ 3460402 w 9739305"/>
                <a:gd name="connsiteY173" fmla="*/ 1383325 h 1775939"/>
                <a:gd name="connsiteX174" fmla="*/ 3622771 w 9739305"/>
                <a:gd name="connsiteY174" fmla="*/ 1388838 h 1775939"/>
                <a:gd name="connsiteX175" fmla="*/ 3746637 w 9739305"/>
                <a:gd name="connsiteY175" fmla="*/ 1379728 h 1775939"/>
                <a:gd name="connsiteX176" fmla="*/ 3803936 w 9739305"/>
                <a:gd name="connsiteY176" fmla="*/ 1380104 h 1775939"/>
                <a:gd name="connsiteX177" fmla="*/ 3836429 w 9739305"/>
                <a:gd name="connsiteY177" fmla="*/ 1383246 h 1775939"/>
                <a:gd name="connsiteX178" fmla="*/ 3911096 w 9739305"/>
                <a:gd name="connsiteY178" fmla="*/ 1412447 h 1775939"/>
                <a:gd name="connsiteX179" fmla="*/ 3951494 w 9739305"/>
                <a:gd name="connsiteY179" fmla="*/ 1417876 h 1775939"/>
                <a:gd name="connsiteX180" fmla="*/ 4071982 w 9739305"/>
                <a:gd name="connsiteY180" fmla="*/ 1411440 h 1775939"/>
                <a:gd name="connsiteX181" fmla="*/ 4250380 w 9739305"/>
                <a:gd name="connsiteY181" fmla="*/ 1353404 h 1775939"/>
                <a:gd name="connsiteX182" fmla="*/ 4268920 w 9739305"/>
                <a:gd name="connsiteY182" fmla="*/ 1345917 h 1775939"/>
                <a:gd name="connsiteX183" fmla="*/ 4360470 w 9739305"/>
                <a:gd name="connsiteY183" fmla="*/ 1333343 h 1775939"/>
                <a:gd name="connsiteX184" fmla="*/ 4423403 w 9739305"/>
                <a:gd name="connsiteY184" fmla="*/ 1341452 h 1775939"/>
                <a:gd name="connsiteX185" fmla="*/ 4509460 w 9739305"/>
                <a:gd name="connsiteY185" fmla="*/ 1360374 h 1775939"/>
                <a:gd name="connsiteX186" fmla="*/ 4586780 w 9739305"/>
                <a:gd name="connsiteY186" fmla="*/ 1375951 h 1775939"/>
                <a:gd name="connsiteX187" fmla="*/ 4643424 w 9739305"/>
                <a:gd name="connsiteY187" fmla="*/ 1395033 h 1775939"/>
                <a:gd name="connsiteX188" fmla="*/ 4771320 w 9739305"/>
                <a:gd name="connsiteY188" fmla="*/ 1404876 h 1775939"/>
                <a:gd name="connsiteX189" fmla="*/ 4784667 w 9739305"/>
                <a:gd name="connsiteY189" fmla="*/ 1406901 h 1775939"/>
                <a:gd name="connsiteX190" fmla="*/ 4879368 w 9739305"/>
                <a:gd name="connsiteY190" fmla="*/ 1382875 h 1775939"/>
                <a:gd name="connsiteX191" fmla="*/ 4993296 w 9739305"/>
                <a:gd name="connsiteY191" fmla="*/ 1357609 h 1775939"/>
                <a:gd name="connsiteX192" fmla="*/ 5034636 w 9739305"/>
                <a:gd name="connsiteY192" fmla="*/ 1362363 h 1775939"/>
                <a:gd name="connsiteX193" fmla="*/ 5091273 w 9739305"/>
                <a:gd name="connsiteY193" fmla="*/ 1369207 h 1775939"/>
                <a:gd name="connsiteX194" fmla="*/ 5143127 w 9739305"/>
                <a:gd name="connsiteY194" fmla="*/ 1361686 h 1775939"/>
                <a:gd name="connsiteX195" fmla="*/ 5174789 w 9739305"/>
                <a:gd name="connsiteY195" fmla="*/ 1359688 h 1775939"/>
                <a:gd name="connsiteX196" fmla="*/ 5322233 w 9739305"/>
                <a:gd name="connsiteY196" fmla="*/ 1411274 h 1775939"/>
                <a:gd name="connsiteX197" fmla="*/ 5359206 w 9739305"/>
                <a:gd name="connsiteY197" fmla="*/ 1414357 h 1775939"/>
                <a:gd name="connsiteX198" fmla="*/ 5380352 w 9739305"/>
                <a:gd name="connsiteY198" fmla="*/ 1420558 h 1775939"/>
                <a:gd name="connsiteX199" fmla="*/ 5509233 w 9739305"/>
                <a:gd name="connsiteY199" fmla="*/ 1487165 h 1775939"/>
                <a:gd name="connsiteX200" fmla="*/ 5563203 w 9739305"/>
                <a:gd name="connsiteY200" fmla="*/ 1499314 h 1775939"/>
                <a:gd name="connsiteX201" fmla="*/ 5621569 w 9739305"/>
                <a:gd name="connsiteY201" fmla="*/ 1493518 h 1775939"/>
                <a:gd name="connsiteX202" fmla="*/ 5655136 w 9739305"/>
                <a:gd name="connsiteY202" fmla="*/ 1486565 h 1775939"/>
                <a:gd name="connsiteX203" fmla="*/ 5736883 w 9739305"/>
                <a:gd name="connsiteY203" fmla="*/ 1436327 h 1775939"/>
                <a:gd name="connsiteX204" fmla="*/ 5784777 w 9739305"/>
                <a:gd name="connsiteY204" fmla="*/ 1435588 h 1775939"/>
                <a:gd name="connsiteX205" fmla="*/ 5860952 w 9739305"/>
                <a:gd name="connsiteY205" fmla="*/ 1463773 h 1775939"/>
                <a:gd name="connsiteX206" fmla="*/ 5997123 w 9739305"/>
                <a:gd name="connsiteY206" fmla="*/ 1471491 h 1775939"/>
                <a:gd name="connsiteX207" fmla="*/ 6063793 w 9739305"/>
                <a:gd name="connsiteY207" fmla="*/ 1423706 h 1775939"/>
                <a:gd name="connsiteX208" fmla="*/ 6097303 w 9739305"/>
                <a:gd name="connsiteY208" fmla="*/ 1379247 h 1775939"/>
                <a:gd name="connsiteX209" fmla="*/ 6197741 w 9739305"/>
                <a:gd name="connsiteY209" fmla="*/ 1324656 h 1775939"/>
                <a:gd name="connsiteX210" fmla="*/ 6223125 w 9739305"/>
                <a:gd name="connsiteY210" fmla="*/ 1341950 h 1775939"/>
                <a:gd name="connsiteX211" fmla="*/ 6298923 w 9739305"/>
                <a:gd name="connsiteY211" fmla="*/ 1346144 h 1775939"/>
                <a:gd name="connsiteX212" fmla="*/ 6380532 w 9739305"/>
                <a:gd name="connsiteY212" fmla="*/ 1341582 h 1775939"/>
                <a:gd name="connsiteX213" fmla="*/ 6523222 w 9739305"/>
                <a:gd name="connsiteY213" fmla="*/ 1343021 h 1775939"/>
                <a:gd name="connsiteX214" fmla="*/ 6615600 w 9739305"/>
                <a:gd name="connsiteY214" fmla="*/ 1291015 h 1775939"/>
                <a:gd name="connsiteX215" fmla="*/ 6650812 w 9739305"/>
                <a:gd name="connsiteY215" fmla="*/ 1269700 h 1775939"/>
                <a:gd name="connsiteX216" fmla="*/ 6684030 w 9739305"/>
                <a:gd name="connsiteY216" fmla="*/ 1255543 h 1775939"/>
                <a:gd name="connsiteX217" fmla="*/ 6722764 w 9739305"/>
                <a:gd name="connsiteY217" fmla="*/ 1246615 h 1775939"/>
                <a:gd name="connsiteX218" fmla="*/ 6815757 w 9739305"/>
                <a:gd name="connsiteY218" fmla="*/ 1215451 h 1775939"/>
                <a:gd name="connsiteX219" fmla="*/ 6866200 w 9739305"/>
                <a:gd name="connsiteY219" fmla="*/ 1186810 h 1775939"/>
                <a:gd name="connsiteX220" fmla="*/ 6981228 w 9739305"/>
                <a:gd name="connsiteY220" fmla="*/ 1155999 h 1775939"/>
                <a:gd name="connsiteX221" fmla="*/ 7059255 w 9739305"/>
                <a:gd name="connsiteY221" fmla="*/ 1129638 h 1775939"/>
                <a:gd name="connsiteX222" fmla="*/ 7140774 w 9739305"/>
                <a:gd name="connsiteY222" fmla="*/ 1086787 h 1775939"/>
                <a:gd name="connsiteX223" fmla="*/ 7152150 w 9739305"/>
                <a:gd name="connsiteY223" fmla="*/ 1080276 h 1775939"/>
                <a:gd name="connsiteX224" fmla="*/ 7178911 w 9739305"/>
                <a:gd name="connsiteY224" fmla="*/ 1053404 h 1775939"/>
                <a:gd name="connsiteX225" fmla="*/ 7215302 w 9739305"/>
                <a:gd name="connsiteY225" fmla="*/ 963609 h 1775939"/>
                <a:gd name="connsiteX226" fmla="*/ 7226104 w 9739305"/>
                <a:gd name="connsiteY226" fmla="*/ 945196 h 1775939"/>
                <a:gd name="connsiteX227" fmla="*/ 7329145 w 9739305"/>
                <a:gd name="connsiteY227" fmla="*/ 879964 h 1775939"/>
                <a:gd name="connsiteX228" fmla="*/ 7368683 w 9739305"/>
                <a:gd name="connsiteY228" fmla="*/ 883708 h 1775939"/>
                <a:gd name="connsiteX229" fmla="*/ 7412980 w 9739305"/>
                <a:gd name="connsiteY229" fmla="*/ 901348 h 1775939"/>
                <a:gd name="connsiteX230" fmla="*/ 7508285 w 9739305"/>
                <a:gd name="connsiteY230" fmla="*/ 901932 h 1775939"/>
                <a:gd name="connsiteX231" fmla="*/ 7543367 w 9739305"/>
                <a:gd name="connsiteY231" fmla="*/ 890040 h 1775939"/>
                <a:gd name="connsiteX232" fmla="*/ 7604247 w 9739305"/>
                <a:gd name="connsiteY232" fmla="*/ 859640 h 1775939"/>
                <a:gd name="connsiteX233" fmla="*/ 7650214 w 9739305"/>
                <a:gd name="connsiteY233" fmla="*/ 814893 h 1775939"/>
                <a:gd name="connsiteX234" fmla="*/ 7716618 w 9739305"/>
                <a:gd name="connsiteY234" fmla="*/ 741384 h 1775939"/>
                <a:gd name="connsiteX235" fmla="*/ 7849257 w 9739305"/>
                <a:gd name="connsiteY235" fmla="*/ 708153 h 1775939"/>
                <a:gd name="connsiteX236" fmla="*/ 7900340 w 9739305"/>
                <a:gd name="connsiteY236" fmla="*/ 696745 h 1775939"/>
                <a:gd name="connsiteX237" fmla="*/ 8085922 w 9739305"/>
                <a:gd name="connsiteY237" fmla="*/ 650290 h 1775939"/>
                <a:gd name="connsiteX238" fmla="*/ 8102187 w 9739305"/>
                <a:gd name="connsiteY238" fmla="*/ 648251 h 1775939"/>
                <a:gd name="connsiteX239" fmla="*/ 8229960 w 9739305"/>
                <a:gd name="connsiteY239" fmla="*/ 598934 h 1775939"/>
                <a:gd name="connsiteX240" fmla="*/ 8260743 w 9739305"/>
                <a:gd name="connsiteY240" fmla="*/ 586776 h 1775939"/>
                <a:gd name="connsiteX241" fmla="*/ 8297724 w 9739305"/>
                <a:gd name="connsiteY241" fmla="*/ 557687 h 1775939"/>
                <a:gd name="connsiteX242" fmla="*/ 8329397 w 9739305"/>
                <a:gd name="connsiteY242" fmla="*/ 479103 h 1775939"/>
                <a:gd name="connsiteX243" fmla="*/ 8369109 w 9739305"/>
                <a:gd name="connsiteY243" fmla="*/ 442035 h 1775939"/>
                <a:gd name="connsiteX244" fmla="*/ 8398212 w 9739305"/>
                <a:gd name="connsiteY244" fmla="*/ 419288 h 1775939"/>
                <a:gd name="connsiteX245" fmla="*/ 8423091 w 9739305"/>
                <a:gd name="connsiteY245" fmla="*/ 385761 h 1775939"/>
                <a:gd name="connsiteX246" fmla="*/ 8445807 w 9739305"/>
                <a:gd name="connsiteY246" fmla="*/ 307296 h 1775939"/>
                <a:gd name="connsiteX247" fmla="*/ 8483136 w 9739305"/>
                <a:gd name="connsiteY247" fmla="*/ 236912 h 1775939"/>
                <a:gd name="connsiteX248" fmla="*/ 8554397 w 9739305"/>
                <a:gd name="connsiteY248" fmla="*/ 195498 h 1775939"/>
                <a:gd name="connsiteX249" fmla="*/ 8598729 w 9739305"/>
                <a:gd name="connsiteY249" fmla="*/ 173430 h 1775939"/>
                <a:gd name="connsiteX250" fmla="*/ 8779113 w 9739305"/>
                <a:gd name="connsiteY250" fmla="*/ 184822 h 1775939"/>
                <a:gd name="connsiteX251" fmla="*/ 8902517 w 9739305"/>
                <a:gd name="connsiteY251" fmla="*/ 198490 h 1775939"/>
                <a:gd name="connsiteX252" fmla="*/ 8942393 w 9739305"/>
                <a:gd name="connsiteY252" fmla="*/ 189035 h 1775939"/>
                <a:gd name="connsiteX253" fmla="*/ 9053027 w 9739305"/>
                <a:gd name="connsiteY253" fmla="*/ 119670 h 1775939"/>
                <a:gd name="connsiteX254" fmla="*/ 9164008 w 9739305"/>
                <a:gd name="connsiteY254" fmla="*/ 85758 h 1775939"/>
                <a:gd name="connsiteX255" fmla="*/ 9248172 w 9739305"/>
                <a:gd name="connsiteY255" fmla="*/ 73540 h 1775939"/>
                <a:gd name="connsiteX256" fmla="*/ 9320568 w 9739305"/>
                <a:gd name="connsiteY256" fmla="*/ 63772 h 1775939"/>
                <a:gd name="connsiteX257" fmla="*/ 9407003 w 9739305"/>
                <a:gd name="connsiteY257" fmla="*/ 42029 h 1775939"/>
                <a:gd name="connsiteX258" fmla="*/ 9455456 w 9739305"/>
                <a:gd name="connsiteY258" fmla="*/ 20546 h 177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9739305" h="1775939">
                  <a:moveTo>
                    <a:pt x="9506323" y="0"/>
                  </a:moveTo>
                  <a:lnTo>
                    <a:pt x="9739305" y="0"/>
                  </a:lnTo>
                  <a:lnTo>
                    <a:pt x="9721016" y="12453"/>
                  </a:lnTo>
                  <a:cubicBezTo>
                    <a:pt x="9690045" y="40939"/>
                    <a:pt x="9658859" y="68964"/>
                    <a:pt x="9619776" y="90780"/>
                  </a:cubicBezTo>
                  <a:cubicBezTo>
                    <a:pt x="9581267" y="112410"/>
                    <a:pt x="9545008" y="136288"/>
                    <a:pt x="9506710" y="158222"/>
                  </a:cubicBezTo>
                  <a:cubicBezTo>
                    <a:pt x="9469164" y="179649"/>
                    <a:pt x="9435404" y="202776"/>
                    <a:pt x="9417057" y="238502"/>
                  </a:cubicBezTo>
                  <a:cubicBezTo>
                    <a:pt x="9408857" y="254276"/>
                    <a:pt x="9397029" y="271640"/>
                    <a:pt x="9380548" y="281379"/>
                  </a:cubicBezTo>
                  <a:cubicBezTo>
                    <a:pt x="9357055" y="295224"/>
                    <a:pt x="9326757" y="301236"/>
                    <a:pt x="9301035" y="313304"/>
                  </a:cubicBezTo>
                  <a:cubicBezTo>
                    <a:pt x="9270739" y="327477"/>
                    <a:pt x="9235503" y="340162"/>
                    <a:pt x="9215480" y="361372"/>
                  </a:cubicBezTo>
                  <a:cubicBezTo>
                    <a:pt x="9197689" y="380278"/>
                    <a:pt x="9179513" y="395277"/>
                    <a:pt x="9155376" y="407897"/>
                  </a:cubicBezTo>
                  <a:cubicBezTo>
                    <a:pt x="9138462" y="416717"/>
                    <a:pt x="9126335" y="431897"/>
                    <a:pt x="9108770" y="439335"/>
                  </a:cubicBezTo>
                  <a:cubicBezTo>
                    <a:pt x="9085671" y="449237"/>
                    <a:pt x="9062288" y="457270"/>
                    <a:pt x="9042339" y="471886"/>
                  </a:cubicBezTo>
                  <a:cubicBezTo>
                    <a:pt x="9021638" y="487007"/>
                    <a:pt x="8997876" y="499296"/>
                    <a:pt x="8976155" y="513526"/>
                  </a:cubicBezTo>
                  <a:cubicBezTo>
                    <a:pt x="8964637" y="521143"/>
                    <a:pt x="8955362" y="530850"/>
                    <a:pt x="8944250" y="538762"/>
                  </a:cubicBezTo>
                  <a:cubicBezTo>
                    <a:pt x="8923906" y="553238"/>
                    <a:pt x="8903158" y="567422"/>
                    <a:pt x="8882191" y="581144"/>
                  </a:cubicBezTo>
                  <a:cubicBezTo>
                    <a:pt x="8861228" y="594868"/>
                    <a:pt x="8841332" y="610579"/>
                    <a:pt x="8818061" y="620960"/>
                  </a:cubicBezTo>
                  <a:cubicBezTo>
                    <a:pt x="8778386" y="638567"/>
                    <a:pt x="8734713" y="650088"/>
                    <a:pt x="8696263" y="668892"/>
                  </a:cubicBezTo>
                  <a:cubicBezTo>
                    <a:pt x="8657243" y="688034"/>
                    <a:pt x="8620769" y="711451"/>
                    <a:pt x="8586493" y="736016"/>
                  </a:cubicBezTo>
                  <a:cubicBezTo>
                    <a:pt x="8559370" y="755372"/>
                    <a:pt x="8533990" y="774487"/>
                    <a:pt x="8499250" y="785420"/>
                  </a:cubicBezTo>
                  <a:cubicBezTo>
                    <a:pt x="8479867" y="791534"/>
                    <a:pt x="8459807" y="803801"/>
                    <a:pt x="8448581" y="817525"/>
                  </a:cubicBezTo>
                  <a:cubicBezTo>
                    <a:pt x="8424305" y="847414"/>
                    <a:pt x="8392427" y="869197"/>
                    <a:pt x="8356131" y="888209"/>
                  </a:cubicBezTo>
                  <a:cubicBezTo>
                    <a:pt x="8307679" y="913772"/>
                    <a:pt x="8259834" y="939776"/>
                    <a:pt x="8211166" y="964878"/>
                  </a:cubicBezTo>
                  <a:cubicBezTo>
                    <a:pt x="8182465" y="979759"/>
                    <a:pt x="8153995" y="995412"/>
                    <a:pt x="8123367" y="1006776"/>
                  </a:cubicBezTo>
                  <a:cubicBezTo>
                    <a:pt x="8060787" y="1030195"/>
                    <a:pt x="7996505" y="1050714"/>
                    <a:pt x="7933271" y="1072752"/>
                  </a:cubicBezTo>
                  <a:cubicBezTo>
                    <a:pt x="7912572" y="1079870"/>
                    <a:pt x="7893169" y="1089594"/>
                    <a:pt x="7872042" y="1095949"/>
                  </a:cubicBezTo>
                  <a:cubicBezTo>
                    <a:pt x="7849189" y="1102856"/>
                    <a:pt x="7824394" y="1105779"/>
                    <a:pt x="7801540" y="1112687"/>
                  </a:cubicBezTo>
                  <a:cubicBezTo>
                    <a:pt x="7763512" y="1124093"/>
                    <a:pt x="7726779" y="1138106"/>
                    <a:pt x="7688760" y="1149668"/>
                  </a:cubicBezTo>
                  <a:cubicBezTo>
                    <a:pt x="7615403" y="1171881"/>
                    <a:pt x="7541813" y="1193320"/>
                    <a:pt x="7468219" y="1214601"/>
                  </a:cubicBezTo>
                  <a:cubicBezTo>
                    <a:pt x="7452461" y="1219127"/>
                    <a:pt x="7435183" y="1220431"/>
                    <a:pt x="7419634" y="1225261"/>
                  </a:cubicBezTo>
                  <a:cubicBezTo>
                    <a:pt x="7378370" y="1238236"/>
                    <a:pt x="7337343" y="1252140"/>
                    <a:pt x="7296522" y="1266193"/>
                  </a:cubicBezTo>
                  <a:cubicBezTo>
                    <a:pt x="7271802" y="1274761"/>
                    <a:pt x="7247746" y="1285023"/>
                    <a:pt x="7222817" y="1293286"/>
                  </a:cubicBezTo>
                  <a:cubicBezTo>
                    <a:pt x="7202872" y="1299897"/>
                    <a:pt x="7182284" y="1305284"/>
                    <a:pt x="7161457" y="1309742"/>
                  </a:cubicBezTo>
                  <a:cubicBezTo>
                    <a:pt x="7143523" y="1313589"/>
                    <a:pt x="7124653" y="1314184"/>
                    <a:pt x="7106944" y="1318647"/>
                  </a:cubicBezTo>
                  <a:cubicBezTo>
                    <a:pt x="7059008" y="1330687"/>
                    <a:pt x="7011720" y="1343954"/>
                    <a:pt x="6964204" y="1356601"/>
                  </a:cubicBezTo>
                  <a:cubicBezTo>
                    <a:pt x="6945158" y="1361601"/>
                    <a:pt x="6925667" y="1365522"/>
                    <a:pt x="6907255" y="1371589"/>
                  </a:cubicBezTo>
                  <a:cubicBezTo>
                    <a:pt x="6857955" y="1387619"/>
                    <a:pt x="6809525" y="1405490"/>
                    <a:pt x="6759991" y="1420747"/>
                  </a:cubicBezTo>
                  <a:cubicBezTo>
                    <a:pt x="6718908" y="1433400"/>
                    <a:pt x="6676513" y="1443133"/>
                    <a:pt x="6634783" y="1454562"/>
                  </a:cubicBezTo>
                  <a:cubicBezTo>
                    <a:pt x="6617097" y="1459495"/>
                    <a:pt x="6600269" y="1466113"/>
                    <a:pt x="6582555" y="1470418"/>
                  </a:cubicBezTo>
                  <a:cubicBezTo>
                    <a:pt x="6542888" y="1480178"/>
                    <a:pt x="6502579" y="1488712"/>
                    <a:pt x="6462719" y="1498482"/>
                  </a:cubicBezTo>
                  <a:cubicBezTo>
                    <a:pt x="6440000" y="1504127"/>
                    <a:pt x="6418233" y="1513338"/>
                    <a:pt x="6395050" y="1517437"/>
                  </a:cubicBezTo>
                  <a:cubicBezTo>
                    <a:pt x="6339992" y="1527154"/>
                    <a:pt x="6284444" y="1534853"/>
                    <a:pt x="6228927" y="1543179"/>
                  </a:cubicBezTo>
                  <a:cubicBezTo>
                    <a:pt x="6171671" y="1551745"/>
                    <a:pt x="6114621" y="1560617"/>
                    <a:pt x="6057331" y="1568558"/>
                  </a:cubicBezTo>
                  <a:cubicBezTo>
                    <a:pt x="6025969" y="1572738"/>
                    <a:pt x="5994307" y="1574734"/>
                    <a:pt x="5962939" y="1578758"/>
                  </a:cubicBezTo>
                  <a:cubicBezTo>
                    <a:pt x="5935441" y="1582281"/>
                    <a:pt x="5908230" y="1587673"/>
                    <a:pt x="5880756" y="1591666"/>
                  </a:cubicBezTo>
                  <a:cubicBezTo>
                    <a:pt x="5856953" y="1595010"/>
                    <a:pt x="5832910" y="1597425"/>
                    <a:pt x="5809105" y="1600770"/>
                  </a:cubicBezTo>
                  <a:cubicBezTo>
                    <a:pt x="5770986" y="1606216"/>
                    <a:pt x="5733083" y="1612124"/>
                    <a:pt x="5695165" y="1617719"/>
                  </a:cubicBezTo>
                  <a:cubicBezTo>
                    <a:pt x="5679295" y="1619896"/>
                    <a:pt x="5662765" y="1624616"/>
                    <a:pt x="5647685" y="1622990"/>
                  </a:cubicBezTo>
                  <a:cubicBezTo>
                    <a:pt x="5609687" y="1618857"/>
                    <a:pt x="5572641" y="1622370"/>
                    <a:pt x="5535323" y="1628248"/>
                  </a:cubicBezTo>
                  <a:cubicBezTo>
                    <a:pt x="5522562" y="1630278"/>
                    <a:pt x="5508745" y="1630629"/>
                    <a:pt x="5496177" y="1628567"/>
                  </a:cubicBezTo>
                  <a:cubicBezTo>
                    <a:pt x="5470455" y="1624470"/>
                    <a:pt x="5445407" y="1618145"/>
                    <a:pt x="5420013" y="1612778"/>
                  </a:cubicBezTo>
                  <a:cubicBezTo>
                    <a:pt x="5417253" y="1612127"/>
                    <a:pt x="5413941" y="1612129"/>
                    <a:pt x="5411005" y="1611800"/>
                  </a:cubicBezTo>
                  <a:cubicBezTo>
                    <a:pt x="5394351" y="1609934"/>
                    <a:pt x="5377898" y="1608060"/>
                    <a:pt x="5361259" y="1606507"/>
                  </a:cubicBezTo>
                  <a:cubicBezTo>
                    <a:pt x="5352259" y="1605686"/>
                    <a:pt x="5343116" y="1605970"/>
                    <a:pt x="5334120" y="1605305"/>
                  </a:cubicBezTo>
                  <a:cubicBezTo>
                    <a:pt x="5299308" y="1602589"/>
                    <a:pt x="5261564" y="1611785"/>
                    <a:pt x="5230715" y="1594283"/>
                  </a:cubicBezTo>
                  <a:cubicBezTo>
                    <a:pt x="5210688" y="1583006"/>
                    <a:pt x="5191969" y="1586734"/>
                    <a:pt x="5171263" y="1589616"/>
                  </a:cubicBezTo>
                  <a:cubicBezTo>
                    <a:pt x="5155583" y="1591784"/>
                    <a:pt x="5139427" y="1592091"/>
                    <a:pt x="5123496" y="1593018"/>
                  </a:cubicBezTo>
                  <a:cubicBezTo>
                    <a:pt x="5095527" y="1594836"/>
                    <a:pt x="5067543" y="1596342"/>
                    <a:pt x="5039590" y="1598474"/>
                  </a:cubicBezTo>
                  <a:cubicBezTo>
                    <a:pt x="5030662" y="1599218"/>
                    <a:pt x="5021716" y="1603574"/>
                    <a:pt x="5012937" y="1603369"/>
                  </a:cubicBezTo>
                  <a:cubicBezTo>
                    <a:pt x="4972362" y="1602343"/>
                    <a:pt x="4931703" y="1599594"/>
                    <a:pt x="4891143" y="1598882"/>
                  </a:cubicBezTo>
                  <a:cubicBezTo>
                    <a:pt x="4868132" y="1598423"/>
                    <a:pt x="4844753" y="1602530"/>
                    <a:pt x="4821905" y="1601436"/>
                  </a:cubicBezTo>
                  <a:cubicBezTo>
                    <a:pt x="4795544" y="1600196"/>
                    <a:pt x="4769576" y="1595013"/>
                    <a:pt x="4743339" y="1592353"/>
                  </a:cubicBezTo>
                  <a:cubicBezTo>
                    <a:pt x="4736095" y="1591605"/>
                    <a:pt x="4728193" y="1593398"/>
                    <a:pt x="4720626" y="1594076"/>
                  </a:cubicBezTo>
                  <a:cubicBezTo>
                    <a:pt x="4712089" y="1594803"/>
                    <a:pt x="4703760" y="1595832"/>
                    <a:pt x="4695215" y="1596400"/>
                  </a:cubicBezTo>
                  <a:cubicBezTo>
                    <a:pt x="4669182" y="1597969"/>
                    <a:pt x="4643112" y="1598756"/>
                    <a:pt x="4617116" y="1601107"/>
                  </a:cubicBezTo>
                  <a:cubicBezTo>
                    <a:pt x="4601208" y="1602502"/>
                    <a:pt x="4584802" y="1609727"/>
                    <a:pt x="4569913" y="1608091"/>
                  </a:cubicBezTo>
                  <a:cubicBezTo>
                    <a:pt x="4539567" y="1605002"/>
                    <a:pt x="4509928" y="1616632"/>
                    <a:pt x="4479392" y="1609630"/>
                  </a:cubicBezTo>
                  <a:cubicBezTo>
                    <a:pt x="4469938" y="1607574"/>
                    <a:pt x="4457412" y="1614456"/>
                    <a:pt x="4446151" y="1615312"/>
                  </a:cubicBezTo>
                  <a:cubicBezTo>
                    <a:pt x="4418004" y="1617453"/>
                    <a:pt x="4389812" y="1618656"/>
                    <a:pt x="4361619" y="1619859"/>
                  </a:cubicBezTo>
                  <a:cubicBezTo>
                    <a:pt x="4336341" y="1620921"/>
                    <a:pt x="4310204" y="1624377"/>
                    <a:pt x="4285695" y="1621164"/>
                  </a:cubicBezTo>
                  <a:cubicBezTo>
                    <a:pt x="4260004" y="1617695"/>
                    <a:pt x="4237099" y="1619427"/>
                    <a:pt x="4212667" y="1625940"/>
                  </a:cubicBezTo>
                  <a:cubicBezTo>
                    <a:pt x="4195929" y="1630357"/>
                    <a:pt x="4178068" y="1631689"/>
                    <a:pt x="4160628" y="1633627"/>
                  </a:cubicBezTo>
                  <a:cubicBezTo>
                    <a:pt x="4141833" y="1635789"/>
                    <a:pt x="4120875" y="1633504"/>
                    <a:pt x="4104018" y="1639495"/>
                  </a:cubicBezTo>
                  <a:cubicBezTo>
                    <a:pt x="4053828" y="1657296"/>
                    <a:pt x="4001698" y="1663104"/>
                    <a:pt x="3948438" y="1665671"/>
                  </a:cubicBezTo>
                  <a:cubicBezTo>
                    <a:pt x="3938718" y="1666140"/>
                    <a:pt x="3928697" y="1664427"/>
                    <a:pt x="3919256" y="1662527"/>
                  </a:cubicBezTo>
                  <a:cubicBezTo>
                    <a:pt x="3864147" y="1651058"/>
                    <a:pt x="3809587" y="1654944"/>
                    <a:pt x="3754603" y="1666227"/>
                  </a:cubicBezTo>
                  <a:cubicBezTo>
                    <a:pt x="3743223" y="1668658"/>
                    <a:pt x="3730411" y="1669591"/>
                    <a:pt x="3718852" y="1668265"/>
                  </a:cubicBezTo>
                  <a:cubicBezTo>
                    <a:pt x="3686318" y="1664340"/>
                    <a:pt x="3654585" y="1656767"/>
                    <a:pt x="3621934" y="1654418"/>
                  </a:cubicBezTo>
                  <a:cubicBezTo>
                    <a:pt x="3567977" y="1650585"/>
                    <a:pt x="3522560" y="1674431"/>
                    <a:pt x="3475226" y="1690838"/>
                  </a:cubicBezTo>
                  <a:cubicBezTo>
                    <a:pt x="3430187" y="1706349"/>
                    <a:pt x="3392759" y="1738285"/>
                    <a:pt x="3338395" y="1734157"/>
                  </a:cubicBezTo>
                  <a:cubicBezTo>
                    <a:pt x="3332924" y="1733793"/>
                    <a:pt x="3327102" y="1738312"/>
                    <a:pt x="3321128" y="1739699"/>
                  </a:cubicBezTo>
                  <a:cubicBezTo>
                    <a:pt x="3304749" y="1743471"/>
                    <a:pt x="3288400" y="1747867"/>
                    <a:pt x="3271751" y="1750083"/>
                  </a:cubicBezTo>
                  <a:cubicBezTo>
                    <a:pt x="3251431" y="1752946"/>
                    <a:pt x="3230601" y="1753322"/>
                    <a:pt x="3210267" y="1755871"/>
                  </a:cubicBezTo>
                  <a:cubicBezTo>
                    <a:pt x="3184115" y="1759015"/>
                    <a:pt x="3158504" y="1765272"/>
                    <a:pt x="3132456" y="1766527"/>
                  </a:cubicBezTo>
                  <a:cubicBezTo>
                    <a:pt x="3111463" y="1767539"/>
                    <a:pt x="3090384" y="1762749"/>
                    <a:pt x="3069450" y="1760933"/>
                  </a:cubicBezTo>
                  <a:cubicBezTo>
                    <a:pt x="3039909" y="1758434"/>
                    <a:pt x="3007693" y="1761086"/>
                    <a:pt x="2981357" y="1752311"/>
                  </a:cubicBezTo>
                  <a:cubicBezTo>
                    <a:pt x="2953242" y="1742995"/>
                    <a:pt x="2926767" y="1739406"/>
                    <a:pt x="2898350" y="1744071"/>
                  </a:cubicBezTo>
                  <a:cubicBezTo>
                    <a:pt x="2888878" y="1745627"/>
                    <a:pt x="2876949" y="1752794"/>
                    <a:pt x="2872998" y="1759731"/>
                  </a:cubicBezTo>
                  <a:cubicBezTo>
                    <a:pt x="2864196" y="1775222"/>
                    <a:pt x="2851302" y="1778512"/>
                    <a:pt x="2833363" y="1774197"/>
                  </a:cubicBezTo>
                  <a:cubicBezTo>
                    <a:pt x="2817796" y="1770553"/>
                    <a:pt x="2798835" y="1769271"/>
                    <a:pt x="2787932" y="1761321"/>
                  </a:cubicBezTo>
                  <a:cubicBezTo>
                    <a:pt x="2757035" y="1738800"/>
                    <a:pt x="2719092" y="1739844"/>
                    <a:pt x="2681851" y="1735206"/>
                  </a:cubicBezTo>
                  <a:cubicBezTo>
                    <a:pt x="2659116" y="1732377"/>
                    <a:pt x="2638112" y="1733233"/>
                    <a:pt x="2615692" y="1736981"/>
                  </a:cubicBezTo>
                  <a:cubicBezTo>
                    <a:pt x="2566996" y="1745293"/>
                    <a:pt x="2518963" y="1739133"/>
                    <a:pt x="2471401" y="1730598"/>
                  </a:cubicBezTo>
                  <a:cubicBezTo>
                    <a:pt x="2439951" y="1724896"/>
                    <a:pt x="2407862" y="1722048"/>
                    <a:pt x="2376602" y="1716179"/>
                  </a:cubicBezTo>
                  <a:cubicBezTo>
                    <a:pt x="2353197" y="1711657"/>
                    <a:pt x="2329742" y="1706039"/>
                    <a:pt x="2308117" y="1697980"/>
                  </a:cubicBezTo>
                  <a:cubicBezTo>
                    <a:pt x="2276760" y="1686151"/>
                    <a:pt x="2248972" y="1667403"/>
                    <a:pt x="2210156" y="1674611"/>
                  </a:cubicBezTo>
                  <a:cubicBezTo>
                    <a:pt x="2175975" y="1680965"/>
                    <a:pt x="2144400" y="1672601"/>
                    <a:pt x="2112456" y="1664725"/>
                  </a:cubicBezTo>
                  <a:cubicBezTo>
                    <a:pt x="2088991" y="1658951"/>
                    <a:pt x="2065524" y="1653018"/>
                    <a:pt x="2041401" y="1649787"/>
                  </a:cubicBezTo>
                  <a:cubicBezTo>
                    <a:pt x="2012771" y="1645989"/>
                    <a:pt x="1980804" y="1649728"/>
                    <a:pt x="1955072" y="1641394"/>
                  </a:cubicBezTo>
                  <a:cubicBezTo>
                    <a:pt x="1928153" y="1632648"/>
                    <a:pt x="1906514" y="1640440"/>
                    <a:pt x="1883129" y="1644393"/>
                  </a:cubicBezTo>
                  <a:cubicBezTo>
                    <a:pt x="1845824" y="1650585"/>
                    <a:pt x="1808893" y="1660526"/>
                    <a:pt x="1770492" y="1652019"/>
                  </a:cubicBezTo>
                  <a:cubicBezTo>
                    <a:pt x="1723819" y="1641714"/>
                    <a:pt x="1677489" y="1630452"/>
                    <a:pt x="1630653" y="1620782"/>
                  </a:cubicBezTo>
                  <a:cubicBezTo>
                    <a:pt x="1612549" y="1617102"/>
                    <a:pt x="1593218" y="1616151"/>
                    <a:pt x="1574457" y="1615016"/>
                  </a:cubicBezTo>
                  <a:cubicBezTo>
                    <a:pt x="1556686" y="1614146"/>
                    <a:pt x="1535710" y="1619551"/>
                    <a:pt x="1521784" y="1613632"/>
                  </a:cubicBezTo>
                  <a:cubicBezTo>
                    <a:pt x="1485979" y="1598408"/>
                    <a:pt x="1449621" y="1591844"/>
                    <a:pt x="1409187" y="1593793"/>
                  </a:cubicBezTo>
                  <a:cubicBezTo>
                    <a:pt x="1394024" y="1594524"/>
                    <a:pt x="1378911" y="1588189"/>
                    <a:pt x="1363496" y="1587676"/>
                  </a:cubicBezTo>
                  <a:cubicBezTo>
                    <a:pt x="1342425" y="1587124"/>
                    <a:pt x="1318117" y="1584058"/>
                    <a:pt x="1300134" y="1590889"/>
                  </a:cubicBezTo>
                  <a:cubicBezTo>
                    <a:pt x="1257854" y="1607051"/>
                    <a:pt x="1222495" y="1596986"/>
                    <a:pt x="1184306" y="1584859"/>
                  </a:cubicBezTo>
                  <a:cubicBezTo>
                    <a:pt x="1146708" y="1572861"/>
                    <a:pt x="1107302" y="1563776"/>
                    <a:pt x="1067600" y="1556587"/>
                  </a:cubicBezTo>
                  <a:cubicBezTo>
                    <a:pt x="1052669" y="1554011"/>
                    <a:pt x="1035245" y="1560344"/>
                    <a:pt x="1018967" y="1562226"/>
                  </a:cubicBezTo>
                  <a:cubicBezTo>
                    <a:pt x="1013150" y="1562822"/>
                    <a:pt x="1006759" y="1563601"/>
                    <a:pt x="1001437" y="1562287"/>
                  </a:cubicBezTo>
                  <a:cubicBezTo>
                    <a:pt x="949978" y="1549702"/>
                    <a:pt x="897913" y="1540756"/>
                    <a:pt x="843282" y="1551235"/>
                  </a:cubicBezTo>
                  <a:cubicBezTo>
                    <a:pt x="838267" y="1552263"/>
                    <a:pt x="832545" y="1550812"/>
                    <a:pt x="827437" y="1549959"/>
                  </a:cubicBezTo>
                  <a:cubicBezTo>
                    <a:pt x="802478" y="1545513"/>
                    <a:pt x="777945" y="1537750"/>
                    <a:pt x="752774" y="1536924"/>
                  </a:cubicBezTo>
                  <a:cubicBezTo>
                    <a:pt x="690717" y="1534893"/>
                    <a:pt x="628418" y="1535855"/>
                    <a:pt x="566053" y="1535567"/>
                  </a:cubicBezTo>
                  <a:cubicBezTo>
                    <a:pt x="562157" y="1535598"/>
                    <a:pt x="558075" y="1535795"/>
                    <a:pt x="554525" y="1534867"/>
                  </a:cubicBezTo>
                  <a:cubicBezTo>
                    <a:pt x="531261" y="1529239"/>
                    <a:pt x="511348" y="1532398"/>
                    <a:pt x="492526" y="1546173"/>
                  </a:cubicBezTo>
                  <a:cubicBezTo>
                    <a:pt x="484245" y="1552222"/>
                    <a:pt x="472725" y="1555759"/>
                    <a:pt x="462187" y="1559407"/>
                  </a:cubicBezTo>
                  <a:cubicBezTo>
                    <a:pt x="446667" y="1564864"/>
                    <a:pt x="430753" y="1570181"/>
                    <a:pt x="414568" y="1573944"/>
                  </a:cubicBezTo>
                  <a:cubicBezTo>
                    <a:pt x="398570" y="1577539"/>
                    <a:pt x="381458" y="1582287"/>
                    <a:pt x="365802" y="1580845"/>
                  </a:cubicBezTo>
                  <a:cubicBezTo>
                    <a:pt x="337622" y="1578281"/>
                    <a:pt x="310567" y="1570797"/>
                    <a:pt x="282687" y="1566332"/>
                  </a:cubicBezTo>
                  <a:cubicBezTo>
                    <a:pt x="273064" y="1564756"/>
                    <a:pt x="262582" y="1565577"/>
                    <a:pt x="252662" y="1565897"/>
                  </a:cubicBezTo>
                  <a:cubicBezTo>
                    <a:pt x="229895" y="1566525"/>
                    <a:pt x="206788" y="1572190"/>
                    <a:pt x="185558" y="1560187"/>
                  </a:cubicBezTo>
                  <a:cubicBezTo>
                    <a:pt x="165921" y="1548893"/>
                    <a:pt x="146848" y="1553421"/>
                    <a:pt x="127273" y="1563624"/>
                  </a:cubicBezTo>
                  <a:cubicBezTo>
                    <a:pt x="113205" y="1570894"/>
                    <a:pt x="97127" y="1576849"/>
                    <a:pt x="81114" y="1580132"/>
                  </a:cubicBezTo>
                  <a:cubicBezTo>
                    <a:pt x="59119" y="1584644"/>
                    <a:pt x="37222" y="1587113"/>
                    <a:pt x="13214" y="1586229"/>
                  </a:cubicBezTo>
                  <a:lnTo>
                    <a:pt x="0" y="1585408"/>
                  </a:lnTo>
                  <a:lnTo>
                    <a:pt x="0" y="1251083"/>
                  </a:lnTo>
                  <a:lnTo>
                    <a:pt x="4829" y="1250628"/>
                  </a:lnTo>
                  <a:cubicBezTo>
                    <a:pt x="19743" y="1248810"/>
                    <a:pt x="33925" y="1243890"/>
                    <a:pt x="48555" y="1240203"/>
                  </a:cubicBezTo>
                  <a:cubicBezTo>
                    <a:pt x="56634" y="1238087"/>
                    <a:pt x="65164" y="1233125"/>
                    <a:pt x="72789" y="1233698"/>
                  </a:cubicBezTo>
                  <a:cubicBezTo>
                    <a:pt x="116985" y="1237061"/>
                    <a:pt x="156575" y="1221656"/>
                    <a:pt x="197847" y="1212918"/>
                  </a:cubicBezTo>
                  <a:cubicBezTo>
                    <a:pt x="216941" y="1208859"/>
                    <a:pt x="234655" y="1200472"/>
                    <a:pt x="253067" y="1194405"/>
                  </a:cubicBezTo>
                  <a:cubicBezTo>
                    <a:pt x="257858" y="1192761"/>
                    <a:pt x="263240" y="1191246"/>
                    <a:pt x="268116" y="1191325"/>
                  </a:cubicBezTo>
                  <a:cubicBezTo>
                    <a:pt x="296002" y="1191864"/>
                    <a:pt x="323734" y="1193195"/>
                    <a:pt x="351434" y="1193900"/>
                  </a:cubicBezTo>
                  <a:cubicBezTo>
                    <a:pt x="376602" y="1194570"/>
                    <a:pt x="401901" y="1193978"/>
                    <a:pt x="414867" y="1216423"/>
                  </a:cubicBezTo>
                  <a:cubicBezTo>
                    <a:pt x="416792" y="1219940"/>
                    <a:pt x="422751" y="1222321"/>
                    <a:pt x="427335" y="1224454"/>
                  </a:cubicBezTo>
                  <a:cubicBezTo>
                    <a:pt x="498086" y="1257296"/>
                    <a:pt x="534972" y="1254575"/>
                    <a:pt x="600582" y="1213120"/>
                  </a:cubicBezTo>
                  <a:cubicBezTo>
                    <a:pt x="607391" y="1208869"/>
                    <a:pt x="622223" y="1205328"/>
                    <a:pt x="627039" y="1208235"/>
                  </a:cubicBezTo>
                  <a:cubicBezTo>
                    <a:pt x="667947" y="1232315"/>
                    <a:pt x="711159" y="1227406"/>
                    <a:pt x="756446" y="1217062"/>
                  </a:cubicBezTo>
                  <a:cubicBezTo>
                    <a:pt x="768198" y="1214299"/>
                    <a:pt x="784916" y="1213493"/>
                    <a:pt x="794106" y="1218229"/>
                  </a:cubicBezTo>
                  <a:cubicBezTo>
                    <a:pt x="837831" y="1240132"/>
                    <a:pt x="883345" y="1234486"/>
                    <a:pt x="929268" y="1225211"/>
                  </a:cubicBezTo>
                  <a:cubicBezTo>
                    <a:pt x="936407" y="1223768"/>
                    <a:pt x="944870" y="1217395"/>
                    <a:pt x="947713" y="1211766"/>
                  </a:cubicBezTo>
                  <a:cubicBezTo>
                    <a:pt x="957859" y="1191817"/>
                    <a:pt x="978341" y="1184237"/>
                    <a:pt x="1001014" y="1177651"/>
                  </a:cubicBezTo>
                  <a:cubicBezTo>
                    <a:pt x="1036739" y="1166984"/>
                    <a:pt x="1071804" y="1154778"/>
                    <a:pt x="1107747" y="1144571"/>
                  </a:cubicBezTo>
                  <a:cubicBezTo>
                    <a:pt x="1116591" y="1142105"/>
                    <a:pt x="1127732" y="1142824"/>
                    <a:pt x="1137175" y="1144721"/>
                  </a:cubicBezTo>
                  <a:cubicBezTo>
                    <a:pt x="1169439" y="1151170"/>
                    <a:pt x="1190621" y="1170237"/>
                    <a:pt x="1213670" y="1187646"/>
                  </a:cubicBezTo>
                  <a:cubicBezTo>
                    <a:pt x="1223783" y="1195319"/>
                    <a:pt x="1237474" y="1200466"/>
                    <a:pt x="1250725" y="1204534"/>
                  </a:cubicBezTo>
                  <a:cubicBezTo>
                    <a:pt x="1285128" y="1214961"/>
                    <a:pt x="1320250" y="1224096"/>
                    <a:pt x="1355013" y="1233876"/>
                  </a:cubicBezTo>
                  <a:cubicBezTo>
                    <a:pt x="1358370" y="1234813"/>
                    <a:pt x="1361226" y="1237500"/>
                    <a:pt x="1363867" y="1239727"/>
                  </a:cubicBezTo>
                  <a:cubicBezTo>
                    <a:pt x="1390329" y="1263248"/>
                    <a:pt x="1416604" y="1286933"/>
                    <a:pt x="1443262" y="1310445"/>
                  </a:cubicBezTo>
                  <a:cubicBezTo>
                    <a:pt x="1448347" y="1314908"/>
                    <a:pt x="1455513" y="1318016"/>
                    <a:pt x="1460979" y="1322303"/>
                  </a:cubicBezTo>
                  <a:cubicBezTo>
                    <a:pt x="1468669" y="1328210"/>
                    <a:pt x="1478286" y="1333711"/>
                    <a:pt x="1482536" y="1341039"/>
                  </a:cubicBezTo>
                  <a:cubicBezTo>
                    <a:pt x="1495726" y="1364100"/>
                    <a:pt x="1519349" y="1373163"/>
                    <a:pt x="1548717" y="1376141"/>
                  </a:cubicBezTo>
                  <a:cubicBezTo>
                    <a:pt x="1575545" y="1378927"/>
                    <a:pt x="1602342" y="1381090"/>
                    <a:pt x="1629003" y="1384512"/>
                  </a:cubicBezTo>
                  <a:cubicBezTo>
                    <a:pt x="1661543" y="1388593"/>
                    <a:pt x="1693912" y="1393153"/>
                    <a:pt x="1726123" y="1398505"/>
                  </a:cubicBezTo>
                  <a:cubicBezTo>
                    <a:pt x="1740066" y="1400816"/>
                    <a:pt x="1754811" y="1403557"/>
                    <a:pt x="1766964" y="1409092"/>
                  </a:cubicBezTo>
                  <a:cubicBezTo>
                    <a:pt x="1801017" y="1424400"/>
                    <a:pt x="1837141" y="1434114"/>
                    <a:pt x="1875994" y="1427691"/>
                  </a:cubicBezTo>
                  <a:cubicBezTo>
                    <a:pt x="1907115" y="1422580"/>
                    <a:pt x="1933803" y="1430553"/>
                    <a:pt x="1953935" y="1444021"/>
                  </a:cubicBezTo>
                  <a:cubicBezTo>
                    <a:pt x="1990575" y="1468464"/>
                    <a:pt x="2028191" y="1460686"/>
                    <a:pt x="2065495" y="1450414"/>
                  </a:cubicBezTo>
                  <a:cubicBezTo>
                    <a:pt x="2084723" y="1445093"/>
                    <a:pt x="2100691" y="1444951"/>
                    <a:pt x="2119362" y="1448287"/>
                  </a:cubicBezTo>
                  <a:cubicBezTo>
                    <a:pt x="2162602" y="1456090"/>
                    <a:pt x="2192468" y="1481487"/>
                    <a:pt x="2221201" y="1503642"/>
                  </a:cubicBezTo>
                  <a:cubicBezTo>
                    <a:pt x="2245688" y="1522550"/>
                    <a:pt x="2272668" y="1532548"/>
                    <a:pt x="2302040" y="1539608"/>
                  </a:cubicBezTo>
                  <a:cubicBezTo>
                    <a:pt x="2339105" y="1548650"/>
                    <a:pt x="2367870" y="1543183"/>
                    <a:pt x="2384113" y="1516348"/>
                  </a:cubicBezTo>
                  <a:cubicBezTo>
                    <a:pt x="2388617" y="1508754"/>
                    <a:pt x="2396755" y="1499730"/>
                    <a:pt x="2405786" y="1497098"/>
                  </a:cubicBezTo>
                  <a:cubicBezTo>
                    <a:pt x="2449381" y="1484011"/>
                    <a:pt x="2493321" y="1465885"/>
                    <a:pt x="2541024" y="1473316"/>
                  </a:cubicBezTo>
                  <a:cubicBezTo>
                    <a:pt x="2606979" y="1483476"/>
                    <a:pt x="2670700" y="1479620"/>
                    <a:pt x="2735378" y="1463319"/>
                  </a:cubicBezTo>
                  <a:cubicBezTo>
                    <a:pt x="2840290" y="1436918"/>
                    <a:pt x="2945143" y="1409264"/>
                    <a:pt x="3056752" y="1408590"/>
                  </a:cubicBezTo>
                  <a:cubicBezTo>
                    <a:pt x="3075255" y="1408484"/>
                    <a:pt x="3096759" y="1397873"/>
                    <a:pt x="3112247" y="1387711"/>
                  </a:cubicBezTo>
                  <a:cubicBezTo>
                    <a:pt x="3141904" y="1368391"/>
                    <a:pt x="3140475" y="1367046"/>
                    <a:pt x="3175396" y="1380116"/>
                  </a:cubicBezTo>
                  <a:cubicBezTo>
                    <a:pt x="3183734" y="1383324"/>
                    <a:pt x="3193949" y="1385028"/>
                    <a:pt x="3200231" y="1390061"/>
                  </a:cubicBezTo>
                  <a:cubicBezTo>
                    <a:pt x="3232249" y="1415668"/>
                    <a:pt x="3269837" y="1407264"/>
                    <a:pt x="3307359" y="1401532"/>
                  </a:cubicBezTo>
                  <a:cubicBezTo>
                    <a:pt x="3313931" y="1400431"/>
                    <a:pt x="3321847" y="1398950"/>
                    <a:pt x="3327591" y="1400871"/>
                  </a:cubicBezTo>
                  <a:cubicBezTo>
                    <a:pt x="3353529" y="1409506"/>
                    <a:pt x="3374940" y="1405023"/>
                    <a:pt x="3396452" y="1390488"/>
                  </a:cubicBezTo>
                  <a:cubicBezTo>
                    <a:pt x="3415136" y="1377975"/>
                    <a:pt x="3436965" y="1370017"/>
                    <a:pt x="3460402" y="1383325"/>
                  </a:cubicBezTo>
                  <a:cubicBezTo>
                    <a:pt x="3512481" y="1412831"/>
                    <a:pt x="3566594" y="1411791"/>
                    <a:pt x="3622771" y="1388838"/>
                  </a:cubicBezTo>
                  <a:cubicBezTo>
                    <a:pt x="3662895" y="1372465"/>
                    <a:pt x="3702976" y="1367237"/>
                    <a:pt x="3746637" y="1379728"/>
                  </a:cubicBezTo>
                  <a:cubicBezTo>
                    <a:pt x="3763431" y="1384568"/>
                    <a:pt x="3784631" y="1379779"/>
                    <a:pt x="3803936" y="1380104"/>
                  </a:cubicBezTo>
                  <a:cubicBezTo>
                    <a:pt x="3814852" y="1380206"/>
                    <a:pt x="3826912" y="1379781"/>
                    <a:pt x="3836429" y="1383246"/>
                  </a:cubicBezTo>
                  <a:cubicBezTo>
                    <a:pt x="3861796" y="1392067"/>
                    <a:pt x="3885544" y="1403791"/>
                    <a:pt x="3911096" y="1412447"/>
                  </a:cubicBezTo>
                  <a:cubicBezTo>
                    <a:pt x="3923375" y="1416563"/>
                    <a:pt x="3937880" y="1418374"/>
                    <a:pt x="3951494" y="1417876"/>
                  </a:cubicBezTo>
                  <a:cubicBezTo>
                    <a:pt x="3991770" y="1416719"/>
                    <a:pt x="4032008" y="1414779"/>
                    <a:pt x="4071982" y="1411440"/>
                  </a:cubicBezTo>
                  <a:cubicBezTo>
                    <a:pt x="4137967" y="1406061"/>
                    <a:pt x="4205006" y="1402357"/>
                    <a:pt x="4250380" y="1353404"/>
                  </a:cubicBezTo>
                  <a:cubicBezTo>
                    <a:pt x="4254089" y="1349458"/>
                    <a:pt x="4262340" y="1346862"/>
                    <a:pt x="4268920" y="1345917"/>
                  </a:cubicBezTo>
                  <a:cubicBezTo>
                    <a:pt x="4299294" y="1341472"/>
                    <a:pt x="4330574" y="1339650"/>
                    <a:pt x="4360470" y="1333343"/>
                  </a:cubicBezTo>
                  <a:cubicBezTo>
                    <a:pt x="4384386" y="1328268"/>
                    <a:pt x="4404468" y="1328555"/>
                    <a:pt x="4423403" y="1341452"/>
                  </a:cubicBezTo>
                  <a:cubicBezTo>
                    <a:pt x="4448189" y="1358462"/>
                    <a:pt x="4477861" y="1367704"/>
                    <a:pt x="4509460" y="1360374"/>
                  </a:cubicBezTo>
                  <a:cubicBezTo>
                    <a:pt x="4541065" y="1353201"/>
                    <a:pt x="4562648" y="1364401"/>
                    <a:pt x="4586780" y="1375951"/>
                  </a:cubicBezTo>
                  <a:cubicBezTo>
                    <a:pt x="4604332" y="1384363"/>
                    <a:pt x="4624329" y="1395013"/>
                    <a:pt x="4643424" y="1395033"/>
                  </a:cubicBezTo>
                  <a:cubicBezTo>
                    <a:pt x="4686675" y="1394988"/>
                    <a:pt x="4725358" y="1425453"/>
                    <a:pt x="4771320" y="1404876"/>
                  </a:cubicBezTo>
                  <a:cubicBezTo>
                    <a:pt x="4774371" y="1403474"/>
                    <a:pt x="4780158" y="1406334"/>
                    <a:pt x="4784667" y="1406901"/>
                  </a:cubicBezTo>
                  <a:cubicBezTo>
                    <a:pt x="4820721" y="1411127"/>
                    <a:pt x="4854069" y="1403711"/>
                    <a:pt x="4879368" y="1382875"/>
                  </a:cubicBezTo>
                  <a:cubicBezTo>
                    <a:pt x="4912543" y="1355694"/>
                    <a:pt x="4950522" y="1351352"/>
                    <a:pt x="4993296" y="1357609"/>
                  </a:cubicBezTo>
                  <a:cubicBezTo>
                    <a:pt x="5007034" y="1359614"/>
                    <a:pt x="5020731" y="1360837"/>
                    <a:pt x="5034636" y="1362363"/>
                  </a:cubicBezTo>
                  <a:cubicBezTo>
                    <a:pt x="5053449" y="1364595"/>
                    <a:pt x="5072464" y="1366976"/>
                    <a:pt x="5091273" y="1369207"/>
                  </a:cubicBezTo>
                  <a:cubicBezTo>
                    <a:pt x="5109504" y="1371467"/>
                    <a:pt x="5129782" y="1375825"/>
                    <a:pt x="5143127" y="1361686"/>
                  </a:cubicBezTo>
                  <a:cubicBezTo>
                    <a:pt x="5154621" y="1349517"/>
                    <a:pt x="5163226" y="1350201"/>
                    <a:pt x="5174789" y="1359688"/>
                  </a:cubicBezTo>
                  <a:cubicBezTo>
                    <a:pt x="5214968" y="1392905"/>
                    <a:pt x="5262677" y="1412577"/>
                    <a:pt x="5322233" y="1411274"/>
                  </a:cubicBezTo>
                  <a:cubicBezTo>
                    <a:pt x="5334495" y="1410998"/>
                    <a:pt x="5347041" y="1412589"/>
                    <a:pt x="5359206" y="1414357"/>
                  </a:cubicBezTo>
                  <a:cubicBezTo>
                    <a:pt x="5366661" y="1415410"/>
                    <a:pt x="5375679" y="1416546"/>
                    <a:pt x="5380352" y="1420558"/>
                  </a:cubicBezTo>
                  <a:cubicBezTo>
                    <a:pt x="5416702" y="1451134"/>
                    <a:pt x="5461130" y="1471435"/>
                    <a:pt x="5509233" y="1487165"/>
                  </a:cubicBezTo>
                  <a:cubicBezTo>
                    <a:pt x="5526453" y="1492769"/>
                    <a:pt x="5544842" y="1498316"/>
                    <a:pt x="5563203" y="1499314"/>
                  </a:cubicBezTo>
                  <a:cubicBezTo>
                    <a:pt x="5582343" y="1500274"/>
                    <a:pt x="5602213" y="1496178"/>
                    <a:pt x="5621569" y="1493518"/>
                  </a:cubicBezTo>
                  <a:cubicBezTo>
                    <a:pt x="5632992" y="1492027"/>
                    <a:pt x="5646218" y="1491546"/>
                    <a:pt x="5655136" y="1486565"/>
                  </a:cubicBezTo>
                  <a:cubicBezTo>
                    <a:pt x="5683412" y="1470920"/>
                    <a:pt x="5710663" y="1454227"/>
                    <a:pt x="5736883" y="1436327"/>
                  </a:cubicBezTo>
                  <a:cubicBezTo>
                    <a:pt x="5759329" y="1420964"/>
                    <a:pt x="5763896" y="1418703"/>
                    <a:pt x="5784777" y="1435588"/>
                  </a:cubicBezTo>
                  <a:cubicBezTo>
                    <a:pt x="5806265" y="1452914"/>
                    <a:pt x="5832384" y="1461227"/>
                    <a:pt x="5860952" y="1463773"/>
                  </a:cubicBezTo>
                  <a:cubicBezTo>
                    <a:pt x="5906149" y="1467715"/>
                    <a:pt x="5951689" y="1470699"/>
                    <a:pt x="5997123" y="1471491"/>
                  </a:cubicBezTo>
                  <a:cubicBezTo>
                    <a:pt x="6038268" y="1472175"/>
                    <a:pt x="6057205" y="1456823"/>
                    <a:pt x="6063793" y="1423706"/>
                  </a:cubicBezTo>
                  <a:cubicBezTo>
                    <a:pt x="6067583" y="1405318"/>
                    <a:pt x="6072658" y="1385299"/>
                    <a:pt x="6097303" y="1379247"/>
                  </a:cubicBezTo>
                  <a:cubicBezTo>
                    <a:pt x="6137553" y="1369459"/>
                    <a:pt x="6179569" y="1363982"/>
                    <a:pt x="6197741" y="1324656"/>
                  </a:cubicBezTo>
                  <a:cubicBezTo>
                    <a:pt x="6209228" y="1332576"/>
                    <a:pt x="6216273" y="1337259"/>
                    <a:pt x="6223125" y="1341950"/>
                  </a:cubicBezTo>
                  <a:cubicBezTo>
                    <a:pt x="6242068" y="1355004"/>
                    <a:pt x="6280258" y="1359128"/>
                    <a:pt x="6298923" y="1346144"/>
                  </a:cubicBezTo>
                  <a:cubicBezTo>
                    <a:pt x="6326456" y="1327240"/>
                    <a:pt x="6352664" y="1329272"/>
                    <a:pt x="6380532" y="1341582"/>
                  </a:cubicBezTo>
                  <a:cubicBezTo>
                    <a:pt x="6427106" y="1361936"/>
                    <a:pt x="6477590" y="1354322"/>
                    <a:pt x="6523222" y="1343021"/>
                  </a:cubicBezTo>
                  <a:cubicBezTo>
                    <a:pt x="6557692" y="1334610"/>
                    <a:pt x="6594223" y="1320451"/>
                    <a:pt x="6615600" y="1291015"/>
                  </a:cubicBezTo>
                  <a:cubicBezTo>
                    <a:pt x="6622353" y="1281587"/>
                    <a:pt x="6638269" y="1276267"/>
                    <a:pt x="6650812" y="1269700"/>
                  </a:cubicBezTo>
                  <a:cubicBezTo>
                    <a:pt x="6661270" y="1264331"/>
                    <a:pt x="6672325" y="1259247"/>
                    <a:pt x="6684030" y="1255543"/>
                  </a:cubicBezTo>
                  <a:cubicBezTo>
                    <a:pt x="6696499" y="1251489"/>
                    <a:pt x="6710255" y="1245804"/>
                    <a:pt x="6722764" y="1246615"/>
                  </a:cubicBezTo>
                  <a:cubicBezTo>
                    <a:pt x="6760669" y="1248867"/>
                    <a:pt x="6790221" y="1239438"/>
                    <a:pt x="6815757" y="1215451"/>
                  </a:cubicBezTo>
                  <a:cubicBezTo>
                    <a:pt x="6828992" y="1203043"/>
                    <a:pt x="6848714" y="1187812"/>
                    <a:pt x="6866200" y="1186810"/>
                  </a:cubicBezTo>
                  <a:cubicBezTo>
                    <a:pt x="6908748" y="1184290"/>
                    <a:pt x="6943582" y="1171310"/>
                    <a:pt x="6981228" y="1155999"/>
                  </a:cubicBezTo>
                  <a:cubicBezTo>
                    <a:pt x="7005498" y="1146197"/>
                    <a:pt x="7033203" y="1138898"/>
                    <a:pt x="7059255" y="1129638"/>
                  </a:cubicBezTo>
                  <a:cubicBezTo>
                    <a:pt x="7089708" y="1118754"/>
                    <a:pt x="7123173" y="1113688"/>
                    <a:pt x="7140774" y="1086787"/>
                  </a:cubicBezTo>
                  <a:cubicBezTo>
                    <a:pt x="7142774" y="1083867"/>
                    <a:pt x="7149168" y="1083087"/>
                    <a:pt x="7152150" y="1080276"/>
                  </a:cubicBezTo>
                  <a:cubicBezTo>
                    <a:pt x="7161669" y="1071656"/>
                    <a:pt x="7174137" y="1063523"/>
                    <a:pt x="7178911" y="1053404"/>
                  </a:cubicBezTo>
                  <a:cubicBezTo>
                    <a:pt x="7192683" y="1023864"/>
                    <a:pt x="7203105" y="993543"/>
                    <a:pt x="7215302" y="963609"/>
                  </a:cubicBezTo>
                  <a:cubicBezTo>
                    <a:pt x="7217917" y="957204"/>
                    <a:pt x="7220252" y="949088"/>
                    <a:pt x="7226104" y="945196"/>
                  </a:cubicBezTo>
                  <a:cubicBezTo>
                    <a:pt x="7259903" y="922850"/>
                    <a:pt x="7294324" y="901259"/>
                    <a:pt x="7329145" y="879964"/>
                  </a:cubicBezTo>
                  <a:cubicBezTo>
                    <a:pt x="7343153" y="871441"/>
                    <a:pt x="7355416" y="875246"/>
                    <a:pt x="7368683" y="883708"/>
                  </a:cubicBezTo>
                  <a:cubicBezTo>
                    <a:pt x="7381539" y="891720"/>
                    <a:pt x="7397326" y="899904"/>
                    <a:pt x="7412980" y="901348"/>
                  </a:cubicBezTo>
                  <a:cubicBezTo>
                    <a:pt x="7444287" y="904075"/>
                    <a:pt x="7476599" y="903459"/>
                    <a:pt x="7508285" y="901932"/>
                  </a:cubicBezTo>
                  <a:cubicBezTo>
                    <a:pt x="7520142" y="901360"/>
                    <a:pt x="7532504" y="895115"/>
                    <a:pt x="7543367" y="890040"/>
                  </a:cubicBezTo>
                  <a:cubicBezTo>
                    <a:pt x="7563943" y="880416"/>
                    <a:pt x="7582823" y="867892"/>
                    <a:pt x="7604247" y="859640"/>
                  </a:cubicBezTo>
                  <a:cubicBezTo>
                    <a:pt x="7629118" y="850124"/>
                    <a:pt x="7643637" y="836083"/>
                    <a:pt x="7650214" y="814893"/>
                  </a:cubicBezTo>
                  <a:cubicBezTo>
                    <a:pt x="7659996" y="783349"/>
                    <a:pt x="7685780" y="760447"/>
                    <a:pt x="7716618" y="741384"/>
                  </a:cubicBezTo>
                  <a:cubicBezTo>
                    <a:pt x="7755776" y="717054"/>
                    <a:pt x="7803842" y="715836"/>
                    <a:pt x="7849257" y="708153"/>
                  </a:cubicBezTo>
                  <a:cubicBezTo>
                    <a:pt x="7866654" y="705274"/>
                    <a:pt x="7884648" y="702680"/>
                    <a:pt x="7900340" y="696745"/>
                  </a:cubicBezTo>
                  <a:cubicBezTo>
                    <a:pt x="7959856" y="674415"/>
                    <a:pt x="8019419" y="653027"/>
                    <a:pt x="8085922" y="650290"/>
                  </a:cubicBezTo>
                  <a:cubicBezTo>
                    <a:pt x="8091363" y="650028"/>
                    <a:pt x="8096784" y="649297"/>
                    <a:pt x="8102187" y="648251"/>
                  </a:cubicBezTo>
                  <a:cubicBezTo>
                    <a:pt x="8149113" y="639554"/>
                    <a:pt x="8197783" y="634697"/>
                    <a:pt x="8229960" y="598934"/>
                  </a:cubicBezTo>
                  <a:cubicBezTo>
                    <a:pt x="8235879" y="592372"/>
                    <a:pt x="8249977" y="589809"/>
                    <a:pt x="8260743" y="586776"/>
                  </a:cubicBezTo>
                  <a:cubicBezTo>
                    <a:pt x="8279402" y="581797"/>
                    <a:pt x="8291640" y="572890"/>
                    <a:pt x="8297724" y="557687"/>
                  </a:cubicBezTo>
                  <a:cubicBezTo>
                    <a:pt x="8307955" y="531456"/>
                    <a:pt x="8320347" y="505592"/>
                    <a:pt x="8329397" y="479103"/>
                  </a:cubicBezTo>
                  <a:cubicBezTo>
                    <a:pt x="8335728" y="460909"/>
                    <a:pt x="8348665" y="450397"/>
                    <a:pt x="8369109" y="442035"/>
                  </a:cubicBezTo>
                  <a:cubicBezTo>
                    <a:pt x="8380576" y="437403"/>
                    <a:pt x="8390254" y="427991"/>
                    <a:pt x="8398212" y="419288"/>
                  </a:cubicBezTo>
                  <a:cubicBezTo>
                    <a:pt x="8407837" y="408781"/>
                    <a:pt x="8412443" y="395219"/>
                    <a:pt x="8423091" y="385761"/>
                  </a:cubicBezTo>
                  <a:cubicBezTo>
                    <a:pt x="8449039" y="362224"/>
                    <a:pt x="8456213" y="337239"/>
                    <a:pt x="8445807" y="307296"/>
                  </a:cubicBezTo>
                  <a:cubicBezTo>
                    <a:pt x="8436540" y="280748"/>
                    <a:pt x="8455797" y="243723"/>
                    <a:pt x="8483136" y="236912"/>
                  </a:cubicBezTo>
                  <a:cubicBezTo>
                    <a:pt x="8513359" y="229334"/>
                    <a:pt x="8533628" y="213293"/>
                    <a:pt x="8554397" y="195498"/>
                  </a:cubicBezTo>
                  <a:cubicBezTo>
                    <a:pt x="8565995" y="185523"/>
                    <a:pt x="8582515" y="176566"/>
                    <a:pt x="8598729" y="173430"/>
                  </a:cubicBezTo>
                  <a:cubicBezTo>
                    <a:pt x="8660300" y="161360"/>
                    <a:pt x="8719345" y="169655"/>
                    <a:pt x="8779113" y="184822"/>
                  </a:cubicBezTo>
                  <a:cubicBezTo>
                    <a:pt x="8818165" y="194711"/>
                    <a:pt x="8861082" y="195780"/>
                    <a:pt x="8902517" y="198490"/>
                  </a:cubicBezTo>
                  <a:cubicBezTo>
                    <a:pt x="8915416" y="199280"/>
                    <a:pt x="8931592" y="195363"/>
                    <a:pt x="8942393" y="189035"/>
                  </a:cubicBezTo>
                  <a:cubicBezTo>
                    <a:pt x="8980304" y="167119"/>
                    <a:pt x="9017990" y="144586"/>
                    <a:pt x="9053027" y="119670"/>
                  </a:cubicBezTo>
                  <a:cubicBezTo>
                    <a:pt x="9085607" y="96286"/>
                    <a:pt x="9123074" y="85377"/>
                    <a:pt x="9164008" y="85758"/>
                  </a:cubicBezTo>
                  <a:cubicBezTo>
                    <a:pt x="9193832" y="86047"/>
                    <a:pt x="9220467" y="80839"/>
                    <a:pt x="9248172" y="73540"/>
                  </a:cubicBezTo>
                  <a:cubicBezTo>
                    <a:pt x="9271257" y="67405"/>
                    <a:pt x="9296748" y="62723"/>
                    <a:pt x="9320568" y="63772"/>
                  </a:cubicBezTo>
                  <a:cubicBezTo>
                    <a:pt x="9353959" y="65301"/>
                    <a:pt x="9381150" y="59440"/>
                    <a:pt x="9407003" y="42029"/>
                  </a:cubicBezTo>
                  <a:cubicBezTo>
                    <a:pt x="9420777" y="32732"/>
                    <a:pt x="9438831" y="27312"/>
                    <a:pt x="9455456" y="20546"/>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1000297-B3F2-4605-9C3B-D7655D6824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739305" cy="1775939"/>
            </a:xfrm>
            <a:custGeom>
              <a:avLst/>
              <a:gdLst>
                <a:gd name="connsiteX0" fmla="*/ 9506323 w 9739305"/>
                <a:gd name="connsiteY0" fmla="*/ 0 h 1775939"/>
                <a:gd name="connsiteX1" fmla="*/ 9739305 w 9739305"/>
                <a:gd name="connsiteY1" fmla="*/ 0 h 1775939"/>
                <a:gd name="connsiteX2" fmla="*/ 9721016 w 9739305"/>
                <a:gd name="connsiteY2" fmla="*/ 12453 h 1775939"/>
                <a:gd name="connsiteX3" fmla="*/ 9619776 w 9739305"/>
                <a:gd name="connsiteY3" fmla="*/ 90780 h 1775939"/>
                <a:gd name="connsiteX4" fmla="*/ 9506710 w 9739305"/>
                <a:gd name="connsiteY4" fmla="*/ 158222 h 1775939"/>
                <a:gd name="connsiteX5" fmla="*/ 9417057 w 9739305"/>
                <a:gd name="connsiteY5" fmla="*/ 238502 h 1775939"/>
                <a:gd name="connsiteX6" fmla="*/ 9380548 w 9739305"/>
                <a:gd name="connsiteY6" fmla="*/ 281379 h 1775939"/>
                <a:gd name="connsiteX7" fmla="*/ 9301035 w 9739305"/>
                <a:gd name="connsiteY7" fmla="*/ 313304 h 1775939"/>
                <a:gd name="connsiteX8" fmla="*/ 9215480 w 9739305"/>
                <a:gd name="connsiteY8" fmla="*/ 361372 h 1775939"/>
                <a:gd name="connsiteX9" fmla="*/ 9155376 w 9739305"/>
                <a:gd name="connsiteY9" fmla="*/ 407897 h 1775939"/>
                <a:gd name="connsiteX10" fmla="*/ 9108770 w 9739305"/>
                <a:gd name="connsiteY10" fmla="*/ 439335 h 1775939"/>
                <a:gd name="connsiteX11" fmla="*/ 9042339 w 9739305"/>
                <a:gd name="connsiteY11" fmla="*/ 471886 h 1775939"/>
                <a:gd name="connsiteX12" fmla="*/ 8976155 w 9739305"/>
                <a:gd name="connsiteY12" fmla="*/ 513526 h 1775939"/>
                <a:gd name="connsiteX13" fmla="*/ 8944250 w 9739305"/>
                <a:gd name="connsiteY13" fmla="*/ 538762 h 1775939"/>
                <a:gd name="connsiteX14" fmla="*/ 8882191 w 9739305"/>
                <a:gd name="connsiteY14" fmla="*/ 581144 h 1775939"/>
                <a:gd name="connsiteX15" fmla="*/ 8818061 w 9739305"/>
                <a:gd name="connsiteY15" fmla="*/ 620960 h 1775939"/>
                <a:gd name="connsiteX16" fmla="*/ 8696263 w 9739305"/>
                <a:gd name="connsiteY16" fmla="*/ 668892 h 1775939"/>
                <a:gd name="connsiteX17" fmla="*/ 8586493 w 9739305"/>
                <a:gd name="connsiteY17" fmla="*/ 736016 h 1775939"/>
                <a:gd name="connsiteX18" fmla="*/ 8499250 w 9739305"/>
                <a:gd name="connsiteY18" fmla="*/ 785420 h 1775939"/>
                <a:gd name="connsiteX19" fmla="*/ 8448581 w 9739305"/>
                <a:gd name="connsiteY19" fmla="*/ 817525 h 1775939"/>
                <a:gd name="connsiteX20" fmla="*/ 8356131 w 9739305"/>
                <a:gd name="connsiteY20" fmla="*/ 888209 h 1775939"/>
                <a:gd name="connsiteX21" fmla="*/ 8211166 w 9739305"/>
                <a:gd name="connsiteY21" fmla="*/ 964878 h 1775939"/>
                <a:gd name="connsiteX22" fmla="*/ 8123367 w 9739305"/>
                <a:gd name="connsiteY22" fmla="*/ 1006776 h 1775939"/>
                <a:gd name="connsiteX23" fmla="*/ 7933271 w 9739305"/>
                <a:gd name="connsiteY23" fmla="*/ 1072752 h 1775939"/>
                <a:gd name="connsiteX24" fmla="*/ 7872042 w 9739305"/>
                <a:gd name="connsiteY24" fmla="*/ 1095949 h 1775939"/>
                <a:gd name="connsiteX25" fmla="*/ 7801540 w 9739305"/>
                <a:gd name="connsiteY25" fmla="*/ 1112687 h 1775939"/>
                <a:gd name="connsiteX26" fmla="*/ 7688760 w 9739305"/>
                <a:gd name="connsiteY26" fmla="*/ 1149668 h 1775939"/>
                <a:gd name="connsiteX27" fmla="*/ 7468219 w 9739305"/>
                <a:gd name="connsiteY27" fmla="*/ 1214601 h 1775939"/>
                <a:gd name="connsiteX28" fmla="*/ 7419634 w 9739305"/>
                <a:gd name="connsiteY28" fmla="*/ 1225261 h 1775939"/>
                <a:gd name="connsiteX29" fmla="*/ 7296522 w 9739305"/>
                <a:gd name="connsiteY29" fmla="*/ 1266193 h 1775939"/>
                <a:gd name="connsiteX30" fmla="*/ 7222817 w 9739305"/>
                <a:gd name="connsiteY30" fmla="*/ 1293286 h 1775939"/>
                <a:gd name="connsiteX31" fmla="*/ 7161457 w 9739305"/>
                <a:gd name="connsiteY31" fmla="*/ 1309742 h 1775939"/>
                <a:gd name="connsiteX32" fmla="*/ 7106944 w 9739305"/>
                <a:gd name="connsiteY32" fmla="*/ 1318647 h 1775939"/>
                <a:gd name="connsiteX33" fmla="*/ 6964204 w 9739305"/>
                <a:gd name="connsiteY33" fmla="*/ 1356601 h 1775939"/>
                <a:gd name="connsiteX34" fmla="*/ 6907255 w 9739305"/>
                <a:gd name="connsiteY34" fmla="*/ 1371589 h 1775939"/>
                <a:gd name="connsiteX35" fmla="*/ 6759991 w 9739305"/>
                <a:gd name="connsiteY35" fmla="*/ 1420747 h 1775939"/>
                <a:gd name="connsiteX36" fmla="*/ 6634783 w 9739305"/>
                <a:gd name="connsiteY36" fmla="*/ 1454562 h 1775939"/>
                <a:gd name="connsiteX37" fmla="*/ 6582555 w 9739305"/>
                <a:gd name="connsiteY37" fmla="*/ 1470418 h 1775939"/>
                <a:gd name="connsiteX38" fmla="*/ 6462719 w 9739305"/>
                <a:gd name="connsiteY38" fmla="*/ 1498482 h 1775939"/>
                <a:gd name="connsiteX39" fmla="*/ 6395050 w 9739305"/>
                <a:gd name="connsiteY39" fmla="*/ 1517437 h 1775939"/>
                <a:gd name="connsiteX40" fmla="*/ 6228927 w 9739305"/>
                <a:gd name="connsiteY40" fmla="*/ 1543179 h 1775939"/>
                <a:gd name="connsiteX41" fmla="*/ 6057331 w 9739305"/>
                <a:gd name="connsiteY41" fmla="*/ 1568558 h 1775939"/>
                <a:gd name="connsiteX42" fmla="*/ 5962939 w 9739305"/>
                <a:gd name="connsiteY42" fmla="*/ 1578758 h 1775939"/>
                <a:gd name="connsiteX43" fmla="*/ 5880756 w 9739305"/>
                <a:gd name="connsiteY43" fmla="*/ 1591666 h 1775939"/>
                <a:gd name="connsiteX44" fmla="*/ 5809105 w 9739305"/>
                <a:gd name="connsiteY44" fmla="*/ 1600770 h 1775939"/>
                <a:gd name="connsiteX45" fmla="*/ 5695165 w 9739305"/>
                <a:gd name="connsiteY45" fmla="*/ 1617719 h 1775939"/>
                <a:gd name="connsiteX46" fmla="*/ 5647685 w 9739305"/>
                <a:gd name="connsiteY46" fmla="*/ 1622990 h 1775939"/>
                <a:gd name="connsiteX47" fmla="*/ 5535323 w 9739305"/>
                <a:gd name="connsiteY47" fmla="*/ 1628248 h 1775939"/>
                <a:gd name="connsiteX48" fmla="*/ 5496177 w 9739305"/>
                <a:gd name="connsiteY48" fmla="*/ 1628567 h 1775939"/>
                <a:gd name="connsiteX49" fmla="*/ 5420013 w 9739305"/>
                <a:gd name="connsiteY49" fmla="*/ 1612778 h 1775939"/>
                <a:gd name="connsiteX50" fmla="*/ 5411005 w 9739305"/>
                <a:gd name="connsiteY50" fmla="*/ 1611800 h 1775939"/>
                <a:gd name="connsiteX51" fmla="*/ 5361259 w 9739305"/>
                <a:gd name="connsiteY51" fmla="*/ 1606507 h 1775939"/>
                <a:gd name="connsiteX52" fmla="*/ 5334120 w 9739305"/>
                <a:gd name="connsiteY52" fmla="*/ 1605305 h 1775939"/>
                <a:gd name="connsiteX53" fmla="*/ 5230715 w 9739305"/>
                <a:gd name="connsiteY53" fmla="*/ 1594283 h 1775939"/>
                <a:gd name="connsiteX54" fmla="*/ 5171263 w 9739305"/>
                <a:gd name="connsiteY54" fmla="*/ 1589616 h 1775939"/>
                <a:gd name="connsiteX55" fmla="*/ 5123496 w 9739305"/>
                <a:gd name="connsiteY55" fmla="*/ 1593018 h 1775939"/>
                <a:gd name="connsiteX56" fmla="*/ 5039590 w 9739305"/>
                <a:gd name="connsiteY56" fmla="*/ 1598474 h 1775939"/>
                <a:gd name="connsiteX57" fmla="*/ 5012937 w 9739305"/>
                <a:gd name="connsiteY57" fmla="*/ 1603369 h 1775939"/>
                <a:gd name="connsiteX58" fmla="*/ 4891143 w 9739305"/>
                <a:gd name="connsiteY58" fmla="*/ 1598882 h 1775939"/>
                <a:gd name="connsiteX59" fmla="*/ 4821905 w 9739305"/>
                <a:gd name="connsiteY59" fmla="*/ 1601436 h 1775939"/>
                <a:gd name="connsiteX60" fmla="*/ 4743339 w 9739305"/>
                <a:gd name="connsiteY60" fmla="*/ 1592353 h 1775939"/>
                <a:gd name="connsiteX61" fmla="*/ 4720626 w 9739305"/>
                <a:gd name="connsiteY61" fmla="*/ 1594076 h 1775939"/>
                <a:gd name="connsiteX62" fmla="*/ 4695215 w 9739305"/>
                <a:gd name="connsiteY62" fmla="*/ 1596400 h 1775939"/>
                <a:gd name="connsiteX63" fmla="*/ 4617116 w 9739305"/>
                <a:gd name="connsiteY63" fmla="*/ 1601107 h 1775939"/>
                <a:gd name="connsiteX64" fmla="*/ 4569913 w 9739305"/>
                <a:gd name="connsiteY64" fmla="*/ 1608091 h 1775939"/>
                <a:gd name="connsiteX65" fmla="*/ 4479392 w 9739305"/>
                <a:gd name="connsiteY65" fmla="*/ 1609630 h 1775939"/>
                <a:gd name="connsiteX66" fmla="*/ 4446151 w 9739305"/>
                <a:gd name="connsiteY66" fmla="*/ 1615312 h 1775939"/>
                <a:gd name="connsiteX67" fmla="*/ 4361619 w 9739305"/>
                <a:gd name="connsiteY67" fmla="*/ 1619859 h 1775939"/>
                <a:gd name="connsiteX68" fmla="*/ 4285695 w 9739305"/>
                <a:gd name="connsiteY68" fmla="*/ 1621164 h 1775939"/>
                <a:gd name="connsiteX69" fmla="*/ 4212667 w 9739305"/>
                <a:gd name="connsiteY69" fmla="*/ 1625940 h 1775939"/>
                <a:gd name="connsiteX70" fmla="*/ 4160628 w 9739305"/>
                <a:gd name="connsiteY70" fmla="*/ 1633627 h 1775939"/>
                <a:gd name="connsiteX71" fmla="*/ 4104018 w 9739305"/>
                <a:gd name="connsiteY71" fmla="*/ 1639495 h 1775939"/>
                <a:gd name="connsiteX72" fmla="*/ 3948438 w 9739305"/>
                <a:gd name="connsiteY72" fmla="*/ 1665671 h 1775939"/>
                <a:gd name="connsiteX73" fmla="*/ 3919256 w 9739305"/>
                <a:gd name="connsiteY73" fmla="*/ 1662527 h 1775939"/>
                <a:gd name="connsiteX74" fmla="*/ 3754603 w 9739305"/>
                <a:gd name="connsiteY74" fmla="*/ 1666227 h 1775939"/>
                <a:gd name="connsiteX75" fmla="*/ 3718852 w 9739305"/>
                <a:gd name="connsiteY75" fmla="*/ 1668265 h 1775939"/>
                <a:gd name="connsiteX76" fmla="*/ 3621934 w 9739305"/>
                <a:gd name="connsiteY76" fmla="*/ 1654418 h 1775939"/>
                <a:gd name="connsiteX77" fmla="*/ 3475226 w 9739305"/>
                <a:gd name="connsiteY77" fmla="*/ 1690838 h 1775939"/>
                <a:gd name="connsiteX78" fmla="*/ 3338395 w 9739305"/>
                <a:gd name="connsiteY78" fmla="*/ 1734157 h 1775939"/>
                <a:gd name="connsiteX79" fmla="*/ 3321128 w 9739305"/>
                <a:gd name="connsiteY79" fmla="*/ 1739699 h 1775939"/>
                <a:gd name="connsiteX80" fmla="*/ 3271751 w 9739305"/>
                <a:gd name="connsiteY80" fmla="*/ 1750083 h 1775939"/>
                <a:gd name="connsiteX81" fmla="*/ 3210267 w 9739305"/>
                <a:gd name="connsiteY81" fmla="*/ 1755871 h 1775939"/>
                <a:gd name="connsiteX82" fmla="*/ 3132456 w 9739305"/>
                <a:gd name="connsiteY82" fmla="*/ 1766527 h 1775939"/>
                <a:gd name="connsiteX83" fmla="*/ 3069450 w 9739305"/>
                <a:gd name="connsiteY83" fmla="*/ 1760933 h 1775939"/>
                <a:gd name="connsiteX84" fmla="*/ 2981357 w 9739305"/>
                <a:gd name="connsiteY84" fmla="*/ 1752311 h 1775939"/>
                <a:gd name="connsiteX85" fmla="*/ 2898350 w 9739305"/>
                <a:gd name="connsiteY85" fmla="*/ 1744071 h 1775939"/>
                <a:gd name="connsiteX86" fmla="*/ 2872998 w 9739305"/>
                <a:gd name="connsiteY86" fmla="*/ 1759731 h 1775939"/>
                <a:gd name="connsiteX87" fmla="*/ 2833363 w 9739305"/>
                <a:gd name="connsiteY87" fmla="*/ 1774197 h 1775939"/>
                <a:gd name="connsiteX88" fmla="*/ 2787932 w 9739305"/>
                <a:gd name="connsiteY88" fmla="*/ 1761321 h 1775939"/>
                <a:gd name="connsiteX89" fmla="*/ 2681851 w 9739305"/>
                <a:gd name="connsiteY89" fmla="*/ 1735206 h 1775939"/>
                <a:gd name="connsiteX90" fmla="*/ 2615692 w 9739305"/>
                <a:gd name="connsiteY90" fmla="*/ 1736981 h 1775939"/>
                <a:gd name="connsiteX91" fmla="*/ 2471401 w 9739305"/>
                <a:gd name="connsiteY91" fmla="*/ 1730598 h 1775939"/>
                <a:gd name="connsiteX92" fmla="*/ 2376602 w 9739305"/>
                <a:gd name="connsiteY92" fmla="*/ 1716179 h 1775939"/>
                <a:gd name="connsiteX93" fmla="*/ 2308117 w 9739305"/>
                <a:gd name="connsiteY93" fmla="*/ 1697980 h 1775939"/>
                <a:gd name="connsiteX94" fmla="*/ 2210156 w 9739305"/>
                <a:gd name="connsiteY94" fmla="*/ 1674611 h 1775939"/>
                <a:gd name="connsiteX95" fmla="*/ 2112456 w 9739305"/>
                <a:gd name="connsiteY95" fmla="*/ 1664725 h 1775939"/>
                <a:gd name="connsiteX96" fmla="*/ 2041401 w 9739305"/>
                <a:gd name="connsiteY96" fmla="*/ 1649787 h 1775939"/>
                <a:gd name="connsiteX97" fmla="*/ 1955072 w 9739305"/>
                <a:gd name="connsiteY97" fmla="*/ 1641394 h 1775939"/>
                <a:gd name="connsiteX98" fmla="*/ 1883129 w 9739305"/>
                <a:gd name="connsiteY98" fmla="*/ 1644393 h 1775939"/>
                <a:gd name="connsiteX99" fmla="*/ 1770492 w 9739305"/>
                <a:gd name="connsiteY99" fmla="*/ 1652019 h 1775939"/>
                <a:gd name="connsiteX100" fmla="*/ 1630653 w 9739305"/>
                <a:gd name="connsiteY100" fmla="*/ 1620782 h 1775939"/>
                <a:gd name="connsiteX101" fmla="*/ 1574457 w 9739305"/>
                <a:gd name="connsiteY101" fmla="*/ 1615016 h 1775939"/>
                <a:gd name="connsiteX102" fmla="*/ 1521784 w 9739305"/>
                <a:gd name="connsiteY102" fmla="*/ 1613632 h 1775939"/>
                <a:gd name="connsiteX103" fmla="*/ 1409187 w 9739305"/>
                <a:gd name="connsiteY103" fmla="*/ 1593793 h 1775939"/>
                <a:gd name="connsiteX104" fmla="*/ 1363496 w 9739305"/>
                <a:gd name="connsiteY104" fmla="*/ 1587676 h 1775939"/>
                <a:gd name="connsiteX105" fmla="*/ 1300134 w 9739305"/>
                <a:gd name="connsiteY105" fmla="*/ 1590889 h 1775939"/>
                <a:gd name="connsiteX106" fmla="*/ 1184306 w 9739305"/>
                <a:gd name="connsiteY106" fmla="*/ 1584859 h 1775939"/>
                <a:gd name="connsiteX107" fmla="*/ 1067600 w 9739305"/>
                <a:gd name="connsiteY107" fmla="*/ 1556587 h 1775939"/>
                <a:gd name="connsiteX108" fmla="*/ 1018967 w 9739305"/>
                <a:gd name="connsiteY108" fmla="*/ 1562226 h 1775939"/>
                <a:gd name="connsiteX109" fmla="*/ 1001437 w 9739305"/>
                <a:gd name="connsiteY109" fmla="*/ 1562287 h 1775939"/>
                <a:gd name="connsiteX110" fmla="*/ 843282 w 9739305"/>
                <a:gd name="connsiteY110" fmla="*/ 1551235 h 1775939"/>
                <a:gd name="connsiteX111" fmla="*/ 827437 w 9739305"/>
                <a:gd name="connsiteY111" fmla="*/ 1549959 h 1775939"/>
                <a:gd name="connsiteX112" fmla="*/ 752774 w 9739305"/>
                <a:gd name="connsiteY112" fmla="*/ 1536924 h 1775939"/>
                <a:gd name="connsiteX113" fmla="*/ 566053 w 9739305"/>
                <a:gd name="connsiteY113" fmla="*/ 1535567 h 1775939"/>
                <a:gd name="connsiteX114" fmla="*/ 554525 w 9739305"/>
                <a:gd name="connsiteY114" fmla="*/ 1534867 h 1775939"/>
                <a:gd name="connsiteX115" fmla="*/ 492526 w 9739305"/>
                <a:gd name="connsiteY115" fmla="*/ 1546173 h 1775939"/>
                <a:gd name="connsiteX116" fmla="*/ 462187 w 9739305"/>
                <a:gd name="connsiteY116" fmla="*/ 1559407 h 1775939"/>
                <a:gd name="connsiteX117" fmla="*/ 414568 w 9739305"/>
                <a:gd name="connsiteY117" fmla="*/ 1573944 h 1775939"/>
                <a:gd name="connsiteX118" fmla="*/ 365802 w 9739305"/>
                <a:gd name="connsiteY118" fmla="*/ 1580845 h 1775939"/>
                <a:gd name="connsiteX119" fmla="*/ 282687 w 9739305"/>
                <a:gd name="connsiteY119" fmla="*/ 1566332 h 1775939"/>
                <a:gd name="connsiteX120" fmla="*/ 252662 w 9739305"/>
                <a:gd name="connsiteY120" fmla="*/ 1565897 h 1775939"/>
                <a:gd name="connsiteX121" fmla="*/ 185558 w 9739305"/>
                <a:gd name="connsiteY121" fmla="*/ 1560187 h 1775939"/>
                <a:gd name="connsiteX122" fmla="*/ 127273 w 9739305"/>
                <a:gd name="connsiteY122" fmla="*/ 1563624 h 1775939"/>
                <a:gd name="connsiteX123" fmla="*/ 81114 w 9739305"/>
                <a:gd name="connsiteY123" fmla="*/ 1580132 h 1775939"/>
                <a:gd name="connsiteX124" fmla="*/ 13214 w 9739305"/>
                <a:gd name="connsiteY124" fmla="*/ 1586229 h 1775939"/>
                <a:gd name="connsiteX125" fmla="*/ 0 w 9739305"/>
                <a:gd name="connsiteY125" fmla="*/ 1585408 h 1775939"/>
                <a:gd name="connsiteX126" fmla="*/ 0 w 9739305"/>
                <a:gd name="connsiteY126" fmla="*/ 1251083 h 1775939"/>
                <a:gd name="connsiteX127" fmla="*/ 4829 w 9739305"/>
                <a:gd name="connsiteY127" fmla="*/ 1250628 h 1775939"/>
                <a:gd name="connsiteX128" fmla="*/ 48555 w 9739305"/>
                <a:gd name="connsiteY128" fmla="*/ 1240203 h 1775939"/>
                <a:gd name="connsiteX129" fmla="*/ 72789 w 9739305"/>
                <a:gd name="connsiteY129" fmla="*/ 1233698 h 1775939"/>
                <a:gd name="connsiteX130" fmla="*/ 197847 w 9739305"/>
                <a:gd name="connsiteY130" fmla="*/ 1212918 h 1775939"/>
                <a:gd name="connsiteX131" fmla="*/ 253067 w 9739305"/>
                <a:gd name="connsiteY131" fmla="*/ 1194405 h 1775939"/>
                <a:gd name="connsiteX132" fmla="*/ 268116 w 9739305"/>
                <a:gd name="connsiteY132" fmla="*/ 1191325 h 1775939"/>
                <a:gd name="connsiteX133" fmla="*/ 351434 w 9739305"/>
                <a:gd name="connsiteY133" fmla="*/ 1193900 h 1775939"/>
                <a:gd name="connsiteX134" fmla="*/ 414867 w 9739305"/>
                <a:gd name="connsiteY134" fmla="*/ 1216423 h 1775939"/>
                <a:gd name="connsiteX135" fmla="*/ 427335 w 9739305"/>
                <a:gd name="connsiteY135" fmla="*/ 1224454 h 1775939"/>
                <a:gd name="connsiteX136" fmla="*/ 600582 w 9739305"/>
                <a:gd name="connsiteY136" fmla="*/ 1213120 h 1775939"/>
                <a:gd name="connsiteX137" fmla="*/ 627039 w 9739305"/>
                <a:gd name="connsiteY137" fmla="*/ 1208235 h 1775939"/>
                <a:gd name="connsiteX138" fmla="*/ 756446 w 9739305"/>
                <a:gd name="connsiteY138" fmla="*/ 1217062 h 1775939"/>
                <a:gd name="connsiteX139" fmla="*/ 794106 w 9739305"/>
                <a:gd name="connsiteY139" fmla="*/ 1218229 h 1775939"/>
                <a:gd name="connsiteX140" fmla="*/ 929268 w 9739305"/>
                <a:gd name="connsiteY140" fmla="*/ 1225211 h 1775939"/>
                <a:gd name="connsiteX141" fmla="*/ 947713 w 9739305"/>
                <a:gd name="connsiteY141" fmla="*/ 1211766 h 1775939"/>
                <a:gd name="connsiteX142" fmla="*/ 1001014 w 9739305"/>
                <a:gd name="connsiteY142" fmla="*/ 1177651 h 1775939"/>
                <a:gd name="connsiteX143" fmla="*/ 1107747 w 9739305"/>
                <a:gd name="connsiteY143" fmla="*/ 1144571 h 1775939"/>
                <a:gd name="connsiteX144" fmla="*/ 1137175 w 9739305"/>
                <a:gd name="connsiteY144" fmla="*/ 1144721 h 1775939"/>
                <a:gd name="connsiteX145" fmla="*/ 1213670 w 9739305"/>
                <a:gd name="connsiteY145" fmla="*/ 1187646 h 1775939"/>
                <a:gd name="connsiteX146" fmla="*/ 1250725 w 9739305"/>
                <a:gd name="connsiteY146" fmla="*/ 1204534 h 1775939"/>
                <a:gd name="connsiteX147" fmla="*/ 1355013 w 9739305"/>
                <a:gd name="connsiteY147" fmla="*/ 1233876 h 1775939"/>
                <a:gd name="connsiteX148" fmla="*/ 1363867 w 9739305"/>
                <a:gd name="connsiteY148" fmla="*/ 1239727 h 1775939"/>
                <a:gd name="connsiteX149" fmla="*/ 1443262 w 9739305"/>
                <a:gd name="connsiteY149" fmla="*/ 1310445 h 1775939"/>
                <a:gd name="connsiteX150" fmla="*/ 1460979 w 9739305"/>
                <a:gd name="connsiteY150" fmla="*/ 1322303 h 1775939"/>
                <a:gd name="connsiteX151" fmla="*/ 1482536 w 9739305"/>
                <a:gd name="connsiteY151" fmla="*/ 1341039 h 1775939"/>
                <a:gd name="connsiteX152" fmla="*/ 1548717 w 9739305"/>
                <a:gd name="connsiteY152" fmla="*/ 1376141 h 1775939"/>
                <a:gd name="connsiteX153" fmla="*/ 1629003 w 9739305"/>
                <a:gd name="connsiteY153" fmla="*/ 1384512 h 1775939"/>
                <a:gd name="connsiteX154" fmla="*/ 1726123 w 9739305"/>
                <a:gd name="connsiteY154" fmla="*/ 1398505 h 1775939"/>
                <a:gd name="connsiteX155" fmla="*/ 1766964 w 9739305"/>
                <a:gd name="connsiteY155" fmla="*/ 1409092 h 1775939"/>
                <a:gd name="connsiteX156" fmla="*/ 1875994 w 9739305"/>
                <a:gd name="connsiteY156" fmla="*/ 1427691 h 1775939"/>
                <a:gd name="connsiteX157" fmla="*/ 1953935 w 9739305"/>
                <a:gd name="connsiteY157" fmla="*/ 1444021 h 1775939"/>
                <a:gd name="connsiteX158" fmla="*/ 2065495 w 9739305"/>
                <a:gd name="connsiteY158" fmla="*/ 1450414 h 1775939"/>
                <a:gd name="connsiteX159" fmla="*/ 2119362 w 9739305"/>
                <a:gd name="connsiteY159" fmla="*/ 1448287 h 1775939"/>
                <a:gd name="connsiteX160" fmla="*/ 2221201 w 9739305"/>
                <a:gd name="connsiteY160" fmla="*/ 1503642 h 1775939"/>
                <a:gd name="connsiteX161" fmla="*/ 2302040 w 9739305"/>
                <a:gd name="connsiteY161" fmla="*/ 1539608 h 1775939"/>
                <a:gd name="connsiteX162" fmla="*/ 2384113 w 9739305"/>
                <a:gd name="connsiteY162" fmla="*/ 1516348 h 1775939"/>
                <a:gd name="connsiteX163" fmla="*/ 2405786 w 9739305"/>
                <a:gd name="connsiteY163" fmla="*/ 1497098 h 1775939"/>
                <a:gd name="connsiteX164" fmla="*/ 2541024 w 9739305"/>
                <a:gd name="connsiteY164" fmla="*/ 1473316 h 1775939"/>
                <a:gd name="connsiteX165" fmla="*/ 2735378 w 9739305"/>
                <a:gd name="connsiteY165" fmla="*/ 1463319 h 1775939"/>
                <a:gd name="connsiteX166" fmla="*/ 3056752 w 9739305"/>
                <a:gd name="connsiteY166" fmla="*/ 1408590 h 1775939"/>
                <a:gd name="connsiteX167" fmla="*/ 3112247 w 9739305"/>
                <a:gd name="connsiteY167" fmla="*/ 1387711 h 1775939"/>
                <a:gd name="connsiteX168" fmla="*/ 3175396 w 9739305"/>
                <a:gd name="connsiteY168" fmla="*/ 1380116 h 1775939"/>
                <a:gd name="connsiteX169" fmla="*/ 3200231 w 9739305"/>
                <a:gd name="connsiteY169" fmla="*/ 1390061 h 1775939"/>
                <a:gd name="connsiteX170" fmla="*/ 3307359 w 9739305"/>
                <a:gd name="connsiteY170" fmla="*/ 1401532 h 1775939"/>
                <a:gd name="connsiteX171" fmla="*/ 3327591 w 9739305"/>
                <a:gd name="connsiteY171" fmla="*/ 1400871 h 1775939"/>
                <a:gd name="connsiteX172" fmla="*/ 3396452 w 9739305"/>
                <a:gd name="connsiteY172" fmla="*/ 1390488 h 1775939"/>
                <a:gd name="connsiteX173" fmla="*/ 3460402 w 9739305"/>
                <a:gd name="connsiteY173" fmla="*/ 1383325 h 1775939"/>
                <a:gd name="connsiteX174" fmla="*/ 3622771 w 9739305"/>
                <a:gd name="connsiteY174" fmla="*/ 1388838 h 1775939"/>
                <a:gd name="connsiteX175" fmla="*/ 3746637 w 9739305"/>
                <a:gd name="connsiteY175" fmla="*/ 1379728 h 1775939"/>
                <a:gd name="connsiteX176" fmla="*/ 3803936 w 9739305"/>
                <a:gd name="connsiteY176" fmla="*/ 1380104 h 1775939"/>
                <a:gd name="connsiteX177" fmla="*/ 3836429 w 9739305"/>
                <a:gd name="connsiteY177" fmla="*/ 1383246 h 1775939"/>
                <a:gd name="connsiteX178" fmla="*/ 3911096 w 9739305"/>
                <a:gd name="connsiteY178" fmla="*/ 1412447 h 1775939"/>
                <a:gd name="connsiteX179" fmla="*/ 3951494 w 9739305"/>
                <a:gd name="connsiteY179" fmla="*/ 1417876 h 1775939"/>
                <a:gd name="connsiteX180" fmla="*/ 4071982 w 9739305"/>
                <a:gd name="connsiteY180" fmla="*/ 1411440 h 1775939"/>
                <a:gd name="connsiteX181" fmla="*/ 4250380 w 9739305"/>
                <a:gd name="connsiteY181" fmla="*/ 1353404 h 1775939"/>
                <a:gd name="connsiteX182" fmla="*/ 4268920 w 9739305"/>
                <a:gd name="connsiteY182" fmla="*/ 1345917 h 1775939"/>
                <a:gd name="connsiteX183" fmla="*/ 4360470 w 9739305"/>
                <a:gd name="connsiteY183" fmla="*/ 1333343 h 1775939"/>
                <a:gd name="connsiteX184" fmla="*/ 4423403 w 9739305"/>
                <a:gd name="connsiteY184" fmla="*/ 1341452 h 1775939"/>
                <a:gd name="connsiteX185" fmla="*/ 4509460 w 9739305"/>
                <a:gd name="connsiteY185" fmla="*/ 1360374 h 1775939"/>
                <a:gd name="connsiteX186" fmla="*/ 4586780 w 9739305"/>
                <a:gd name="connsiteY186" fmla="*/ 1375951 h 1775939"/>
                <a:gd name="connsiteX187" fmla="*/ 4643424 w 9739305"/>
                <a:gd name="connsiteY187" fmla="*/ 1395033 h 1775939"/>
                <a:gd name="connsiteX188" fmla="*/ 4771320 w 9739305"/>
                <a:gd name="connsiteY188" fmla="*/ 1404876 h 1775939"/>
                <a:gd name="connsiteX189" fmla="*/ 4784667 w 9739305"/>
                <a:gd name="connsiteY189" fmla="*/ 1406901 h 1775939"/>
                <a:gd name="connsiteX190" fmla="*/ 4879368 w 9739305"/>
                <a:gd name="connsiteY190" fmla="*/ 1382875 h 1775939"/>
                <a:gd name="connsiteX191" fmla="*/ 4993296 w 9739305"/>
                <a:gd name="connsiteY191" fmla="*/ 1357609 h 1775939"/>
                <a:gd name="connsiteX192" fmla="*/ 5034636 w 9739305"/>
                <a:gd name="connsiteY192" fmla="*/ 1362363 h 1775939"/>
                <a:gd name="connsiteX193" fmla="*/ 5091273 w 9739305"/>
                <a:gd name="connsiteY193" fmla="*/ 1369207 h 1775939"/>
                <a:gd name="connsiteX194" fmla="*/ 5143127 w 9739305"/>
                <a:gd name="connsiteY194" fmla="*/ 1361686 h 1775939"/>
                <a:gd name="connsiteX195" fmla="*/ 5174789 w 9739305"/>
                <a:gd name="connsiteY195" fmla="*/ 1359688 h 1775939"/>
                <a:gd name="connsiteX196" fmla="*/ 5322233 w 9739305"/>
                <a:gd name="connsiteY196" fmla="*/ 1411274 h 1775939"/>
                <a:gd name="connsiteX197" fmla="*/ 5359206 w 9739305"/>
                <a:gd name="connsiteY197" fmla="*/ 1414357 h 1775939"/>
                <a:gd name="connsiteX198" fmla="*/ 5380352 w 9739305"/>
                <a:gd name="connsiteY198" fmla="*/ 1420558 h 1775939"/>
                <a:gd name="connsiteX199" fmla="*/ 5509233 w 9739305"/>
                <a:gd name="connsiteY199" fmla="*/ 1487165 h 1775939"/>
                <a:gd name="connsiteX200" fmla="*/ 5563203 w 9739305"/>
                <a:gd name="connsiteY200" fmla="*/ 1499314 h 1775939"/>
                <a:gd name="connsiteX201" fmla="*/ 5621569 w 9739305"/>
                <a:gd name="connsiteY201" fmla="*/ 1493518 h 1775939"/>
                <a:gd name="connsiteX202" fmla="*/ 5655136 w 9739305"/>
                <a:gd name="connsiteY202" fmla="*/ 1486565 h 1775939"/>
                <a:gd name="connsiteX203" fmla="*/ 5736883 w 9739305"/>
                <a:gd name="connsiteY203" fmla="*/ 1436327 h 1775939"/>
                <a:gd name="connsiteX204" fmla="*/ 5784777 w 9739305"/>
                <a:gd name="connsiteY204" fmla="*/ 1435588 h 1775939"/>
                <a:gd name="connsiteX205" fmla="*/ 5860952 w 9739305"/>
                <a:gd name="connsiteY205" fmla="*/ 1463773 h 1775939"/>
                <a:gd name="connsiteX206" fmla="*/ 5997123 w 9739305"/>
                <a:gd name="connsiteY206" fmla="*/ 1471491 h 1775939"/>
                <a:gd name="connsiteX207" fmla="*/ 6063793 w 9739305"/>
                <a:gd name="connsiteY207" fmla="*/ 1423706 h 1775939"/>
                <a:gd name="connsiteX208" fmla="*/ 6097303 w 9739305"/>
                <a:gd name="connsiteY208" fmla="*/ 1379247 h 1775939"/>
                <a:gd name="connsiteX209" fmla="*/ 6197741 w 9739305"/>
                <a:gd name="connsiteY209" fmla="*/ 1324656 h 1775939"/>
                <a:gd name="connsiteX210" fmla="*/ 6223125 w 9739305"/>
                <a:gd name="connsiteY210" fmla="*/ 1341950 h 1775939"/>
                <a:gd name="connsiteX211" fmla="*/ 6298923 w 9739305"/>
                <a:gd name="connsiteY211" fmla="*/ 1346144 h 1775939"/>
                <a:gd name="connsiteX212" fmla="*/ 6380532 w 9739305"/>
                <a:gd name="connsiteY212" fmla="*/ 1341582 h 1775939"/>
                <a:gd name="connsiteX213" fmla="*/ 6523222 w 9739305"/>
                <a:gd name="connsiteY213" fmla="*/ 1343021 h 1775939"/>
                <a:gd name="connsiteX214" fmla="*/ 6615600 w 9739305"/>
                <a:gd name="connsiteY214" fmla="*/ 1291015 h 1775939"/>
                <a:gd name="connsiteX215" fmla="*/ 6650812 w 9739305"/>
                <a:gd name="connsiteY215" fmla="*/ 1269700 h 1775939"/>
                <a:gd name="connsiteX216" fmla="*/ 6684030 w 9739305"/>
                <a:gd name="connsiteY216" fmla="*/ 1255543 h 1775939"/>
                <a:gd name="connsiteX217" fmla="*/ 6722764 w 9739305"/>
                <a:gd name="connsiteY217" fmla="*/ 1246615 h 1775939"/>
                <a:gd name="connsiteX218" fmla="*/ 6815757 w 9739305"/>
                <a:gd name="connsiteY218" fmla="*/ 1215451 h 1775939"/>
                <a:gd name="connsiteX219" fmla="*/ 6866200 w 9739305"/>
                <a:gd name="connsiteY219" fmla="*/ 1186810 h 1775939"/>
                <a:gd name="connsiteX220" fmla="*/ 6981228 w 9739305"/>
                <a:gd name="connsiteY220" fmla="*/ 1155999 h 1775939"/>
                <a:gd name="connsiteX221" fmla="*/ 7059255 w 9739305"/>
                <a:gd name="connsiteY221" fmla="*/ 1129638 h 1775939"/>
                <a:gd name="connsiteX222" fmla="*/ 7140774 w 9739305"/>
                <a:gd name="connsiteY222" fmla="*/ 1086787 h 1775939"/>
                <a:gd name="connsiteX223" fmla="*/ 7152150 w 9739305"/>
                <a:gd name="connsiteY223" fmla="*/ 1080276 h 1775939"/>
                <a:gd name="connsiteX224" fmla="*/ 7178911 w 9739305"/>
                <a:gd name="connsiteY224" fmla="*/ 1053404 h 1775939"/>
                <a:gd name="connsiteX225" fmla="*/ 7215302 w 9739305"/>
                <a:gd name="connsiteY225" fmla="*/ 963609 h 1775939"/>
                <a:gd name="connsiteX226" fmla="*/ 7226104 w 9739305"/>
                <a:gd name="connsiteY226" fmla="*/ 945196 h 1775939"/>
                <a:gd name="connsiteX227" fmla="*/ 7329145 w 9739305"/>
                <a:gd name="connsiteY227" fmla="*/ 879964 h 1775939"/>
                <a:gd name="connsiteX228" fmla="*/ 7368683 w 9739305"/>
                <a:gd name="connsiteY228" fmla="*/ 883708 h 1775939"/>
                <a:gd name="connsiteX229" fmla="*/ 7412980 w 9739305"/>
                <a:gd name="connsiteY229" fmla="*/ 901348 h 1775939"/>
                <a:gd name="connsiteX230" fmla="*/ 7508285 w 9739305"/>
                <a:gd name="connsiteY230" fmla="*/ 901932 h 1775939"/>
                <a:gd name="connsiteX231" fmla="*/ 7543367 w 9739305"/>
                <a:gd name="connsiteY231" fmla="*/ 890040 h 1775939"/>
                <a:gd name="connsiteX232" fmla="*/ 7604247 w 9739305"/>
                <a:gd name="connsiteY232" fmla="*/ 859640 h 1775939"/>
                <a:gd name="connsiteX233" fmla="*/ 7650214 w 9739305"/>
                <a:gd name="connsiteY233" fmla="*/ 814893 h 1775939"/>
                <a:gd name="connsiteX234" fmla="*/ 7716618 w 9739305"/>
                <a:gd name="connsiteY234" fmla="*/ 741384 h 1775939"/>
                <a:gd name="connsiteX235" fmla="*/ 7849257 w 9739305"/>
                <a:gd name="connsiteY235" fmla="*/ 708153 h 1775939"/>
                <a:gd name="connsiteX236" fmla="*/ 7900340 w 9739305"/>
                <a:gd name="connsiteY236" fmla="*/ 696745 h 1775939"/>
                <a:gd name="connsiteX237" fmla="*/ 8085922 w 9739305"/>
                <a:gd name="connsiteY237" fmla="*/ 650290 h 1775939"/>
                <a:gd name="connsiteX238" fmla="*/ 8102187 w 9739305"/>
                <a:gd name="connsiteY238" fmla="*/ 648251 h 1775939"/>
                <a:gd name="connsiteX239" fmla="*/ 8229960 w 9739305"/>
                <a:gd name="connsiteY239" fmla="*/ 598934 h 1775939"/>
                <a:gd name="connsiteX240" fmla="*/ 8260743 w 9739305"/>
                <a:gd name="connsiteY240" fmla="*/ 586776 h 1775939"/>
                <a:gd name="connsiteX241" fmla="*/ 8297724 w 9739305"/>
                <a:gd name="connsiteY241" fmla="*/ 557687 h 1775939"/>
                <a:gd name="connsiteX242" fmla="*/ 8329397 w 9739305"/>
                <a:gd name="connsiteY242" fmla="*/ 479103 h 1775939"/>
                <a:gd name="connsiteX243" fmla="*/ 8369109 w 9739305"/>
                <a:gd name="connsiteY243" fmla="*/ 442035 h 1775939"/>
                <a:gd name="connsiteX244" fmla="*/ 8398212 w 9739305"/>
                <a:gd name="connsiteY244" fmla="*/ 419288 h 1775939"/>
                <a:gd name="connsiteX245" fmla="*/ 8423091 w 9739305"/>
                <a:gd name="connsiteY245" fmla="*/ 385761 h 1775939"/>
                <a:gd name="connsiteX246" fmla="*/ 8445807 w 9739305"/>
                <a:gd name="connsiteY246" fmla="*/ 307296 h 1775939"/>
                <a:gd name="connsiteX247" fmla="*/ 8483136 w 9739305"/>
                <a:gd name="connsiteY247" fmla="*/ 236912 h 1775939"/>
                <a:gd name="connsiteX248" fmla="*/ 8554397 w 9739305"/>
                <a:gd name="connsiteY248" fmla="*/ 195498 h 1775939"/>
                <a:gd name="connsiteX249" fmla="*/ 8598729 w 9739305"/>
                <a:gd name="connsiteY249" fmla="*/ 173430 h 1775939"/>
                <a:gd name="connsiteX250" fmla="*/ 8779113 w 9739305"/>
                <a:gd name="connsiteY250" fmla="*/ 184822 h 1775939"/>
                <a:gd name="connsiteX251" fmla="*/ 8902517 w 9739305"/>
                <a:gd name="connsiteY251" fmla="*/ 198490 h 1775939"/>
                <a:gd name="connsiteX252" fmla="*/ 8942393 w 9739305"/>
                <a:gd name="connsiteY252" fmla="*/ 189035 h 1775939"/>
                <a:gd name="connsiteX253" fmla="*/ 9053027 w 9739305"/>
                <a:gd name="connsiteY253" fmla="*/ 119670 h 1775939"/>
                <a:gd name="connsiteX254" fmla="*/ 9164008 w 9739305"/>
                <a:gd name="connsiteY254" fmla="*/ 85758 h 1775939"/>
                <a:gd name="connsiteX255" fmla="*/ 9248172 w 9739305"/>
                <a:gd name="connsiteY255" fmla="*/ 73540 h 1775939"/>
                <a:gd name="connsiteX256" fmla="*/ 9320568 w 9739305"/>
                <a:gd name="connsiteY256" fmla="*/ 63772 h 1775939"/>
                <a:gd name="connsiteX257" fmla="*/ 9407003 w 9739305"/>
                <a:gd name="connsiteY257" fmla="*/ 42029 h 1775939"/>
                <a:gd name="connsiteX258" fmla="*/ 9455456 w 9739305"/>
                <a:gd name="connsiteY258" fmla="*/ 20546 h 177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9739305" h="1775939">
                  <a:moveTo>
                    <a:pt x="9506323" y="0"/>
                  </a:moveTo>
                  <a:lnTo>
                    <a:pt x="9739305" y="0"/>
                  </a:lnTo>
                  <a:lnTo>
                    <a:pt x="9721016" y="12453"/>
                  </a:lnTo>
                  <a:cubicBezTo>
                    <a:pt x="9690045" y="40939"/>
                    <a:pt x="9658859" y="68964"/>
                    <a:pt x="9619776" y="90780"/>
                  </a:cubicBezTo>
                  <a:cubicBezTo>
                    <a:pt x="9581267" y="112410"/>
                    <a:pt x="9545008" y="136288"/>
                    <a:pt x="9506710" y="158222"/>
                  </a:cubicBezTo>
                  <a:cubicBezTo>
                    <a:pt x="9469164" y="179649"/>
                    <a:pt x="9435404" y="202776"/>
                    <a:pt x="9417057" y="238502"/>
                  </a:cubicBezTo>
                  <a:cubicBezTo>
                    <a:pt x="9408857" y="254276"/>
                    <a:pt x="9397029" y="271640"/>
                    <a:pt x="9380548" y="281379"/>
                  </a:cubicBezTo>
                  <a:cubicBezTo>
                    <a:pt x="9357055" y="295224"/>
                    <a:pt x="9326757" y="301236"/>
                    <a:pt x="9301035" y="313304"/>
                  </a:cubicBezTo>
                  <a:cubicBezTo>
                    <a:pt x="9270739" y="327477"/>
                    <a:pt x="9235503" y="340162"/>
                    <a:pt x="9215480" y="361372"/>
                  </a:cubicBezTo>
                  <a:cubicBezTo>
                    <a:pt x="9197689" y="380278"/>
                    <a:pt x="9179513" y="395277"/>
                    <a:pt x="9155376" y="407897"/>
                  </a:cubicBezTo>
                  <a:cubicBezTo>
                    <a:pt x="9138462" y="416717"/>
                    <a:pt x="9126335" y="431897"/>
                    <a:pt x="9108770" y="439335"/>
                  </a:cubicBezTo>
                  <a:cubicBezTo>
                    <a:pt x="9085671" y="449237"/>
                    <a:pt x="9062288" y="457270"/>
                    <a:pt x="9042339" y="471886"/>
                  </a:cubicBezTo>
                  <a:cubicBezTo>
                    <a:pt x="9021638" y="487007"/>
                    <a:pt x="8997876" y="499296"/>
                    <a:pt x="8976155" y="513526"/>
                  </a:cubicBezTo>
                  <a:cubicBezTo>
                    <a:pt x="8964637" y="521143"/>
                    <a:pt x="8955362" y="530850"/>
                    <a:pt x="8944250" y="538762"/>
                  </a:cubicBezTo>
                  <a:cubicBezTo>
                    <a:pt x="8923906" y="553238"/>
                    <a:pt x="8903158" y="567422"/>
                    <a:pt x="8882191" y="581144"/>
                  </a:cubicBezTo>
                  <a:cubicBezTo>
                    <a:pt x="8861228" y="594868"/>
                    <a:pt x="8841332" y="610579"/>
                    <a:pt x="8818061" y="620960"/>
                  </a:cubicBezTo>
                  <a:cubicBezTo>
                    <a:pt x="8778386" y="638567"/>
                    <a:pt x="8734713" y="650088"/>
                    <a:pt x="8696263" y="668892"/>
                  </a:cubicBezTo>
                  <a:cubicBezTo>
                    <a:pt x="8657243" y="688034"/>
                    <a:pt x="8620769" y="711451"/>
                    <a:pt x="8586493" y="736016"/>
                  </a:cubicBezTo>
                  <a:cubicBezTo>
                    <a:pt x="8559370" y="755372"/>
                    <a:pt x="8533990" y="774487"/>
                    <a:pt x="8499250" y="785420"/>
                  </a:cubicBezTo>
                  <a:cubicBezTo>
                    <a:pt x="8479867" y="791534"/>
                    <a:pt x="8459807" y="803801"/>
                    <a:pt x="8448581" y="817525"/>
                  </a:cubicBezTo>
                  <a:cubicBezTo>
                    <a:pt x="8424305" y="847414"/>
                    <a:pt x="8392427" y="869197"/>
                    <a:pt x="8356131" y="888209"/>
                  </a:cubicBezTo>
                  <a:cubicBezTo>
                    <a:pt x="8307679" y="913772"/>
                    <a:pt x="8259834" y="939776"/>
                    <a:pt x="8211166" y="964878"/>
                  </a:cubicBezTo>
                  <a:cubicBezTo>
                    <a:pt x="8182465" y="979759"/>
                    <a:pt x="8153995" y="995412"/>
                    <a:pt x="8123367" y="1006776"/>
                  </a:cubicBezTo>
                  <a:cubicBezTo>
                    <a:pt x="8060787" y="1030195"/>
                    <a:pt x="7996505" y="1050714"/>
                    <a:pt x="7933271" y="1072752"/>
                  </a:cubicBezTo>
                  <a:cubicBezTo>
                    <a:pt x="7912572" y="1079870"/>
                    <a:pt x="7893169" y="1089594"/>
                    <a:pt x="7872042" y="1095949"/>
                  </a:cubicBezTo>
                  <a:cubicBezTo>
                    <a:pt x="7849189" y="1102856"/>
                    <a:pt x="7824394" y="1105779"/>
                    <a:pt x="7801540" y="1112687"/>
                  </a:cubicBezTo>
                  <a:cubicBezTo>
                    <a:pt x="7763512" y="1124093"/>
                    <a:pt x="7726779" y="1138106"/>
                    <a:pt x="7688760" y="1149668"/>
                  </a:cubicBezTo>
                  <a:cubicBezTo>
                    <a:pt x="7615403" y="1171881"/>
                    <a:pt x="7541813" y="1193320"/>
                    <a:pt x="7468219" y="1214601"/>
                  </a:cubicBezTo>
                  <a:cubicBezTo>
                    <a:pt x="7452461" y="1219127"/>
                    <a:pt x="7435183" y="1220431"/>
                    <a:pt x="7419634" y="1225261"/>
                  </a:cubicBezTo>
                  <a:cubicBezTo>
                    <a:pt x="7378370" y="1238236"/>
                    <a:pt x="7337343" y="1252140"/>
                    <a:pt x="7296522" y="1266193"/>
                  </a:cubicBezTo>
                  <a:cubicBezTo>
                    <a:pt x="7271802" y="1274761"/>
                    <a:pt x="7247746" y="1285023"/>
                    <a:pt x="7222817" y="1293286"/>
                  </a:cubicBezTo>
                  <a:cubicBezTo>
                    <a:pt x="7202872" y="1299897"/>
                    <a:pt x="7182284" y="1305284"/>
                    <a:pt x="7161457" y="1309742"/>
                  </a:cubicBezTo>
                  <a:cubicBezTo>
                    <a:pt x="7143523" y="1313589"/>
                    <a:pt x="7124653" y="1314184"/>
                    <a:pt x="7106944" y="1318647"/>
                  </a:cubicBezTo>
                  <a:cubicBezTo>
                    <a:pt x="7059008" y="1330687"/>
                    <a:pt x="7011720" y="1343954"/>
                    <a:pt x="6964204" y="1356601"/>
                  </a:cubicBezTo>
                  <a:cubicBezTo>
                    <a:pt x="6945158" y="1361601"/>
                    <a:pt x="6925667" y="1365522"/>
                    <a:pt x="6907255" y="1371589"/>
                  </a:cubicBezTo>
                  <a:cubicBezTo>
                    <a:pt x="6857955" y="1387619"/>
                    <a:pt x="6809525" y="1405490"/>
                    <a:pt x="6759991" y="1420747"/>
                  </a:cubicBezTo>
                  <a:cubicBezTo>
                    <a:pt x="6718908" y="1433400"/>
                    <a:pt x="6676513" y="1443133"/>
                    <a:pt x="6634783" y="1454562"/>
                  </a:cubicBezTo>
                  <a:cubicBezTo>
                    <a:pt x="6617097" y="1459495"/>
                    <a:pt x="6600269" y="1466113"/>
                    <a:pt x="6582555" y="1470418"/>
                  </a:cubicBezTo>
                  <a:cubicBezTo>
                    <a:pt x="6542888" y="1480178"/>
                    <a:pt x="6502579" y="1488712"/>
                    <a:pt x="6462719" y="1498482"/>
                  </a:cubicBezTo>
                  <a:cubicBezTo>
                    <a:pt x="6440000" y="1504127"/>
                    <a:pt x="6418233" y="1513338"/>
                    <a:pt x="6395050" y="1517437"/>
                  </a:cubicBezTo>
                  <a:cubicBezTo>
                    <a:pt x="6339992" y="1527154"/>
                    <a:pt x="6284444" y="1534853"/>
                    <a:pt x="6228927" y="1543179"/>
                  </a:cubicBezTo>
                  <a:cubicBezTo>
                    <a:pt x="6171671" y="1551745"/>
                    <a:pt x="6114621" y="1560617"/>
                    <a:pt x="6057331" y="1568558"/>
                  </a:cubicBezTo>
                  <a:cubicBezTo>
                    <a:pt x="6025969" y="1572738"/>
                    <a:pt x="5994307" y="1574734"/>
                    <a:pt x="5962939" y="1578758"/>
                  </a:cubicBezTo>
                  <a:cubicBezTo>
                    <a:pt x="5935441" y="1582281"/>
                    <a:pt x="5908230" y="1587673"/>
                    <a:pt x="5880756" y="1591666"/>
                  </a:cubicBezTo>
                  <a:cubicBezTo>
                    <a:pt x="5856953" y="1595010"/>
                    <a:pt x="5832910" y="1597425"/>
                    <a:pt x="5809105" y="1600770"/>
                  </a:cubicBezTo>
                  <a:cubicBezTo>
                    <a:pt x="5770986" y="1606216"/>
                    <a:pt x="5733083" y="1612124"/>
                    <a:pt x="5695165" y="1617719"/>
                  </a:cubicBezTo>
                  <a:cubicBezTo>
                    <a:pt x="5679295" y="1619896"/>
                    <a:pt x="5662765" y="1624616"/>
                    <a:pt x="5647685" y="1622990"/>
                  </a:cubicBezTo>
                  <a:cubicBezTo>
                    <a:pt x="5609687" y="1618857"/>
                    <a:pt x="5572641" y="1622370"/>
                    <a:pt x="5535323" y="1628248"/>
                  </a:cubicBezTo>
                  <a:cubicBezTo>
                    <a:pt x="5522562" y="1630278"/>
                    <a:pt x="5508745" y="1630629"/>
                    <a:pt x="5496177" y="1628567"/>
                  </a:cubicBezTo>
                  <a:cubicBezTo>
                    <a:pt x="5470455" y="1624470"/>
                    <a:pt x="5445407" y="1618145"/>
                    <a:pt x="5420013" y="1612778"/>
                  </a:cubicBezTo>
                  <a:cubicBezTo>
                    <a:pt x="5417253" y="1612127"/>
                    <a:pt x="5413941" y="1612129"/>
                    <a:pt x="5411005" y="1611800"/>
                  </a:cubicBezTo>
                  <a:cubicBezTo>
                    <a:pt x="5394351" y="1609934"/>
                    <a:pt x="5377898" y="1608060"/>
                    <a:pt x="5361259" y="1606507"/>
                  </a:cubicBezTo>
                  <a:cubicBezTo>
                    <a:pt x="5352259" y="1605686"/>
                    <a:pt x="5343116" y="1605970"/>
                    <a:pt x="5334120" y="1605305"/>
                  </a:cubicBezTo>
                  <a:cubicBezTo>
                    <a:pt x="5299308" y="1602589"/>
                    <a:pt x="5261564" y="1611785"/>
                    <a:pt x="5230715" y="1594283"/>
                  </a:cubicBezTo>
                  <a:cubicBezTo>
                    <a:pt x="5210688" y="1583006"/>
                    <a:pt x="5191969" y="1586734"/>
                    <a:pt x="5171263" y="1589616"/>
                  </a:cubicBezTo>
                  <a:cubicBezTo>
                    <a:pt x="5155583" y="1591784"/>
                    <a:pt x="5139427" y="1592091"/>
                    <a:pt x="5123496" y="1593018"/>
                  </a:cubicBezTo>
                  <a:cubicBezTo>
                    <a:pt x="5095527" y="1594836"/>
                    <a:pt x="5067543" y="1596342"/>
                    <a:pt x="5039590" y="1598474"/>
                  </a:cubicBezTo>
                  <a:cubicBezTo>
                    <a:pt x="5030662" y="1599218"/>
                    <a:pt x="5021716" y="1603574"/>
                    <a:pt x="5012937" y="1603369"/>
                  </a:cubicBezTo>
                  <a:cubicBezTo>
                    <a:pt x="4972362" y="1602343"/>
                    <a:pt x="4931703" y="1599594"/>
                    <a:pt x="4891143" y="1598882"/>
                  </a:cubicBezTo>
                  <a:cubicBezTo>
                    <a:pt x="4868132" y="1598423"/>
                    <a:pt x="4844753" y="1602530"/>
                    <a:pt x="4821905" y="1601436"/>
                  </a:cubicBezTo>
                  <a:cubicBezTo>
                    <a:pt x="4795544" y="1600196"/>
                    <a:pt x="4769576" y="1595013"/>
                    <a:pt x="4743339" y="1592353"/>
                  </a:cubicBezTo>
                  <a:cubicBezTo>
                    <a:pt x="4736095" y="1591605"/>
                    <a:pt x="4728193" y="1593398"/>
                    <a:pt x="4720626" y="1594076"/>
                  </a:cubicBezTo>
                  <a:cubicBezTo>
                    <a:pt x="4712089" y="1594803"/>
                    <a:pt x="4703760" y="1595832"/>
                    <a:pt x="4695215" y="1596400"/>
                  </a:cubicBezTo>
                  <a:cubicBezTo>
                    <a:pt x="4669182" y="1597969"/>
                    <a:pt x="4643112" y="1598756"/>
                    <a:pt x="4617116" y="1601107"/>
                  </a:cubicBezTo>
                  <a:cubicBezTo>
                    <a:pt x="4601208" y="1602502"/>
                    <a:pt x="4584802" y="1609727"/>
                    <a:pt x="4569913" y="1608091"/>
                  </a:cubicBezTo>
                  <a:cubicBezTo>
                    <a:pt x="4539567" y="1605002"/>
                    <a:pt x="4509928" y="1616632"/>
                    <a:pt x="4479392" y="1609630"/>
                  </a:cubicBezTo>
                  <a:cubicBezTo>
                    <a:pt x="4469938" y="1607574"/>
                    <a:pt x="4457412" y="1614456"/>
                    <a:pt x="4446151" y="1615312"/>
                  </a:cubicBezTo>
                  <a:cubicBezTo>
                    <a:pt x="4418004" y="1617453"/>
                    <a:pt x="4389812" y="1618656"/>
                    <a:pt x="4361619" y="1619859"/>
                  </a:cubicBezTo>
                  <a:cubicBezTo>
                    <a:pt x="4336341" y="1620921"/>
                    <a:pt x="4310204" y="1624377"/>
                    <a:pt x="4285695" y="1621164"/>
                  </a:cubicBezTo>
                  <a:cubicBezTo>
                    <a:pt x="4260004" y="1617695"/>
                    <a:pt x="4237099" y="1619427"/>
                    <a:pt x="4212667" y="1625940"/>
                  </a:cubicBezTo>
                  <a:cubicBezTo>
                    <a:pt x="4195929" y="1630357"/>
                    <a:pt x="4178068" y="1631689"/>
                    <a:pt x="4160628" y="1633627"/>
                  </a:cubicBezTo>
                  <a:cubicBezTo>
                    <a:pt x="4141833" y="1635789"/>
                    <a:pt x="4120875" y="1633504"/>
                    <a:pt x="4104018" y="1639495"/>
                  </a:cubicBezTo>
                  <a:cubicBezTo>
                    <a:pt x="4053828" y="1657296"/>
                    <a:pt x="4001698" y="1663104"/>
                    <a:pt x="3948438" y="1665671"/>
                  </a:cubicBezTo>
                  <a:cubicBezTo>
                    <a:pt x="3938718" y="1666140"/>
                    <a:pt x="3928697" y="1664427"/>
                    <a:pt x="3919256" y="1662527"/>
                  </a:cubicBezTo>
                  <a:cubicBezTo>
                    <a:pt x="3864147" y="1651058"/>
                    <a:pt x="3809587" y="1654944"/>
                    <a:pt x="3754603" y="1666227"/>
                  </a:cubicBezTo>
                  <a:cubicBezTo>
                    <a:pt x="3743223" y="1668658"/>
                    <a:pt x="3730411" y="1669591"/>
                    <a:pt x="3718852" y="1668265"/>
                  </a:cubicBezTo>
                  <a:cubicBezTo>
                    <a:pt x="3686318" y="1664340"/>
                    <a:pt x="3654585" y="1656767"/>
                    <a:pt x="3621934" y="1654418"/>
                  </a:cubicBezTo>
                  <a:cubicBezTo>
                    <a:pt x="3567977" y="1650585"/>
                    <a:pt x="3522560" y="1674431"/>
                    <a:pt x="3475226" y="1690838"/>
                  </a:cubicBezTo>
                  <a:cubicBezTo>
                    <a:pt x="3430187" y="1706349"/>
                    <a:pt x="3392759" y="1738285"/>
                    <a:pt x="3338395" y="1734157"/>
                  </a:cubicBezTo>
                  <a:cubicBezTo>
                    <a:pt x="3332924" y="1733793"/>
                    <a:pt x="3327102" y="1738312"/>
                    <a:pt x="3321128" y="1739699"/>
                  </a:cubicBezTo>
                  <a:cubicBezTo>
                    <a:pt x="3304749" y="1743471"/>
                    <a:pt x="3288400" y="1747867"/>
                    <a:pt x="3271751" y="1750083"/>
                  </a:cubicBezTo>
                  <a:cubicBezTo>
                    <a:pt x="3251431" y="1752946"/>
                    <a:pt x="3230601" y="1753322"/>
                    <a:pt x="3210267" y="1755871"/>
                  </a:cubicBezTo>
                  <a:cubicBezTo>
                    <a:pt x="3184115" y="1759015"/>
                    <a:pt x="3158504" y="1765272"/>
                    <a:pt x="3132456" y="1766527"/>
                  </a:cubicBezTo>
                  <a:cubicBezTo>
                    <a:pt x="3111463" y="1767539"/>
                    <a:pt x="3090384" y="1762749"/>
                    <a:pt x="3069450" y="1760933"/>
                  </a:cubicBezTo>
                  <a:cubicBezTo>
                    <a:pt x="3039909" y="1758434"/>
                    <a:pt x="3007693" y="1761086"/>
                    <a:pt x="2981357" y="1752311"/>
                  </a:cubicBezTo>
                  <a:cubicBezTo>
                    <a:pt x="2953242" y="1742995"/>
                    <a:pt x="2926767" y="1739406"/>
                    <a:pt x="2898350" y="1744071"/>
                  </a:cubicBezTo>
                  <a:cubicBezTo>
                    <a:pt x="2888878" y="1745627"/>
                    <a:pt x="2876949" y="1752794"/>
                    <a:pt x="2872998" y="1759731"/>
                  </a:cubicBezTo>
                  <a:cubicBezTo>
                    <a:pt x="2864196" y="1775222"/>
                    <a:pt x="2851302" y="1778512"/>
                    <a:pt x="2833363" y="1774197"/>
                  </a:cubicBezTo>
                  <a:cubicBezTo>
                    <a:pt x="2817796" y="1770553"/>
                    <a:pt x="2798835" y="1769271"/>
                    <a:pt x="2787932" y="1761321"/>
                  </a:cubicBezTo>
                  <a:cubicBezTo>
                    <a:pt x="2757035" y="1738800"/>
                    <a:pt x="2719092" y="1739844"/>
                    <a:pt x="2681851" y="1735206"/>
                  </a:cubicBezTo>
                  <a:cubicBezTo>
                    <a:pt x="2659116" y="1732377"/>
                    <a:pt x="2638112" y="1733233"/>
                    <a:pt x="2615692" y="1736981"/>
                  </a:cubicBezTo>
                  <a:cubicBezTo>
                    <a:pt x="2566996" y="1745293"/>
                    <a:pt x="2518963" y="1739133"/>
                    <a:pt x="2471401" y="1730598"/>
                  </a:cubicBezTo>
                  <a:cubicBezTo>
                    <a:pt x="2439951" y="1724896"/>
                    <a:pt x="2407862" y="1722048"/>
                    <a:pt x="2376602" y="1716179"/>
                  </a:cubicBezTo>
                  <a:cubicBezTo>
                    <a:pt x="2353197" y="1711657"/>
                    <a:pt x="2329742" y="1706039"/>
                    <a:pt x="2308117" y="1697980"/>
                  </a:cubicBezTo>
                  <a:cubicBezTo>
                    <a:pt x="2276760" y="1686151"/>
                    <a:pt x="2248972" y="1667403"/>
                    <a:pt x="2210156" y="1674611"/>
                  </a:cubicBezTo>
                  <a:cubicBezTo>
                    <a:pt x="2175975" y="1680965"/>
                    <a:pt x="2144400" y="1672601"/>
                    <a:pt x="2112456" y="1664725"/>
                  </a:cubicBezTo>
                  <a:cubicBezTo>
                    <a:pt x="2088991" y="1658951"/>
                    <a:pt x="2065524" y="1653018"/>
                    <a:pt x="2041401" y="1649787"/>
                  </a:cubicBezTo>
                  <a:cubicBezTo>
                    <a:pt x="2012771" y="1645989"/>
                    <a:pt x="1980804" y="1649728"/>
                    <a:pt x="1955072" y="1641394"/>
                  </a:cubicBezTo>
                  <a:cubicBezTo>
                    <a:pt x="1928153" y="1632648"/>
                    <a:pt x="1906514" y="1640440"/>
                    <a:pt x="1883129" y="1644393"/>
                  </a:cubicBezTo>
                  <a:cubicBezTo>
                    <a:pt x="1845824" y="1650585"/>
                    <a:pt x="1808893" y="1660526"/>
                    <a:pt x="1770492" y="1652019"/>
                  </a:cubicBezTo>
                  <a:cubicBezTo>
                    <a:pt x="1723819" y="1641714"/>
                    <a:pt x="1677489" y="1630452"/>
                    <a:pt x="1630653" y="1620782"/>
                  </a:cubicBezTo>
                  <a:cubicBezTo>
                    <a:pt x="1612549" y="1617102"/>
                    <a:pt x="1593218" y="1616151"/>
                    <a:pt x="1574457" y="1615016"/>
                  </a:cubicBezTo>
                  <a:cubicBezTo>
                    <a:pt x="1556686" y="1614146"/>
                    <a:pt x="1535710" y="1619551"/>
                    <a:pt x="1521784" y="1613632"/>
                  </a:cubicBezTo>
                  <a:cubicBezTo>
                    <a:pt x="1485979" y="1598408"/>
                    <a:pt x="1449621" y="1591844"/>
                    <a:pt x="1409187" y="1593793"/>
                  </a:cubicBezTo>
                  <a:cubicBezTo>
                    <a:pt x="1394024" y="1594524"/>
                    <a:pt x="1378911" y="1588189"/>
                    <a:pt x="1363496" y="1587676"/>
                  </a:cubicBezTo>
                  <a:cubicBezTo>
                    <a:pt x="1342425" y="1587124"/>
                    <a:pt x="1318117" y="1584058"/>
                    <a:pt x="1300134" y="1590889"/>
                  </a:cubicBezTo>
                  <a:cubicBezTo>
                    <a:pt x="1257854" y="1607051"/>
                    <a:pt x="1222495" y="1596986"/>
                    <a:pt x="1184306" y="1584859"/>
                  </a:cubicBezTo>
                  <a:cubicBezTo>
                    <a:pt x="1146708" y="1572861"/>
                    <a:pt x="1107302" y="1563776"/>
                    <a:pt x="1067600" y="1556587"/>
                  </a:cubicBezTo>
                  <a:cubicBezTo>
                    <a:pt x="1052669" y="1554011"/>
                    <a:pt x="1035245" y="1560344"/>
                    <a:pt x="1018967" y="1562226"/>
                  </a:cubicBezTo>
                  <a:cubicBezTo>
                    <a:pt x="1013150" y="1562822"/>
                    <a:pt x="1006759" y="1563601"/>
                    <a:pt x="1001437" y="1562287"/>
                  </a:cubicBezTo>
                  <a:cubicBezTo>
                    <a:pt x="949978" y="1549702"/>
                    <a:pt x="897913" y="1540756"/>
                    <a:pt x="843282" y="1551235"/>
                  </a:cubicBezTo>
                  <a:cubicBezTo>
                    <a:pt x="838267" y="1552263"/>
                    <a:pt x="832545" y="1550812"/>
                    <a:pt x="827437" y="1549959"/>
                  </a:cubicBezTo>
                  <a:cubicBezTo>
                    <a:pt x="802478" y="1545513"/>
                    <a:pt x="777945" y="1537750"/>
                    <a:pt x="752774" y="1536924"/>
                  </a:cubicBezTo>
                  <a:cubicBezTo>
                    <a:pt x="690717" y="1534893"/>
                    <a:pt x="628418" y="1535855"/>
                    <a:pt x="566053" y="1535567"/>
                  </a:cubicBezTo>
                  <a:cubicBezTo>
                    <a:pt x="562157" y="1535598"/>
                    <a:pt x="558075" y="1535795"/>
                    <a:pt x="554525" y="1534867"/>
                  </a:cubicBezTo>
                  <a:cubicBezTo>
                    <a:pt x="531261" y="1529239"/>
                    <a:pt x="511348" y="1532398"/>
                    <a:pt x="492526" y="1546173"/>
                  </a:cubicBezTo>
                  <a:cubicBezTo>
                    <a:pt x="484245" y="1552222"/>
                    <a:pt x="472725" y="1555759"/>
                    <a:pt x="462187" y="1559407"/>
                  </a:cubicBezTo>
                  <a:cubicBezTo>
                    <a:pt x="446667" y="1564864"/>
                    <a:pt x="430753" y="1570181"/>
                    <a:pt x="414568" y="1573944"/>
                  </a:cubicBezTo>
                  <a:cubicBezTo>
                    <a:pt x="398570" y="1577539"/>
                    <a:pt x="381458" y="1582287"/>
                    <a:pt x="365802" y="1580845"/>
                  </a:cubicBezTo>
                  <a:cubicBezTo>
                    <a:pt x="337622" y="1578281"/>
                    <a:pt x="310567" y="1570797"/>
                    <a:pt x="282687" y="1566332"/>
                  </a:cubicBezTo>
                  <a:cubicBezTo>
                    <a:pt x="273064" y="1564756"/>
                    <a:pt x="262582" y="1565577"/>
                    <a:pt x="252662" y="1565897"/>
                  </a:cubicBezTo>
                  <a:cubicBezTo>
                    <a:pt x="229895" y="1566525"/>
                    <a:pt x="206788" y="1572190"/>
                    <a:pt x="185558" y="1560187"/>
                  </a:cubicBezTo>
                  <a:cubicBezTo>
                    <a:pt x="165921" y="1548893"/>
                    <a:pt x="146848" y="1553421"/>
                    <a:pt x="127273" y="1563624"/>
                  </a:cubicBezTo>
                  <a:cubicBezTo>
                    <a:pt x="113205" y="1570894"/>
                    <a:pt x="97127" y="1576849"/>
                    <a:pt x="81114" y="1580132"/>
                  </a:cubicBezTo>
                  <a:cubicBezTo>
                    <a:pt x="59119" y="1584644"/>
                    <a:pt x="37222" y="1587113"/>
                    <a:pt x="13214" y="1586229"/>
                  </a:cubicBezTo>
                  <a:lnTo>
                    <a:pt x="0" y="1585408"/>
                  </a:lnTo>
                  <a:lnTo>
                    <a:pt x="0" y="1251083"/>
                  </a:lnTo>
                  <a:lnTo>
                    <a:pt x="4829" y="1250628"/>
                  </a:lnTo>
                  <a:cubicBezTo>
                    <a:pt x="19743" y="1248810"/>
                    <a:pt x="33925" y="1243890"/>
                    <a:pt x="48555" y="1240203"/>
                  </a:cubicBezTo>
                  <a:cubicBezTo>
                    <a:pt x="56634" y="1238087"/>
                    <a:pt x="65164" y="1233125"/>
                    <a:pt x="72789" y="1233698"/>
                  </a:cubicBezTo>
                  <a:cubicBezTo>
                    <a:pt x="116985" y="1237061"/>
                    <a:pt x="156575" y="1221656"/>
                    <a:pt x="197847" y="1212918"/>
                  </a:cubicBezTo>
                  <a:cubicBezTo>
                    <a:pt x="216941" y="1208859"/>
                    <a:pt x="234655" y="1200472"/>
                    <a:pt x="253067" y="1194405"/>
                  </a:cubicBezTo>
                  <a:cubicBezTo>
                    <a:pt x="257858" y="1192761"/>
                    <a:pt x="263240" y="1191246"/>
                    <a:pt x="268116" y="1191325"/>
                  </a:cubicBezTo>
                  <a:cubicBezTo>
                    <a:pt x="296002" y="1191864"/>
                    <a:pt x="323734" y="1193195"/>
                    <a:pt x="351434" y="1193900"/>
                  </a:cubicBezTo>
                  <a:cubicBezTo>
                    <a:pt x="376602" y="1194570"/>
                    <a:pt x="401901" y="1193978"/>
                    <a:pt x="414867" y="1216423"/>
                  </a:cubicBezTo>
                  <a:cubicBezTo>
                    <a:pt x="416792" y="1219940"/>
                    <a:pt x="422751" y="1222321"/>
                    <a:pt x="427335" y="1224454"/>
                  </a:cubicBezTo>
                  <a:cubicBezTo>
                    <a:pt x="498086" y="1257296"/>
                    <a:pt x="534972" y="1254575"/>
                    <a:pt x="600582" y="1213120"/>
                  </a:cubicBezTo>
                  <a:cubicBezTo>
                    <a:pt x="607391" y="1208869"/>
                    <a:pt x="622223" y="1205328"/>
                    <a:pt x="627039" y="1208235"/>
                  </a:cubicBezTo>
                  <a:cubicBezTo>
                    <a:pt x="667947" y="1232315"/>
                    <a:pt x="711159" y="1227406"/>
                    <a:pt x="756446" y="1217062"/>
                  </a:cubicBezTo>
                  <a:cubicBezTo>
                    <a:pt x="768198" y="1214299"/>
                    <a:pt x="784916" y="1213493"/>
                    <a:pt x="794106" y="1218229"/>
                  </a:cubicBezTo>
                  <a:cubicBezTo>
                    <a:pt x="837831" y="1240132"/>
                    <a:pt x="883345" y="1234486"/>
                    <a:pt x="929268" y="1225211"/>
                  </a:cubicBezTo>
                  <a:cubicBezTo>
                    <a:pt x="936407" y="1223768"/>
                    <a:pt x="944870" y="1217395"/>
                    <a:pt x="947713" y="1211766"/>
                  </a:cubicBezTo>
                  <a:cubicBezTo>
                    <a:pt x="957859" y="1191817"/>
                    <a:pt x="978341" y="1184237"/>
                    <a:pt x="1001014" y="1177651"/>
                  </a:cubicBezTo>
                  <a:cubicBezTo>
                    <a:pt x="1036739" y="1166984"/>
                    <a:pt x="1071804" y="1154778"/>
                    <a:pt x="1107747" y="1144571"/>
                  </a:cubicBezTo>
                  <a:cubicBezTo>
                    <a:pt x="1116591" y="1142105"/>
                    <a:pt x="1127732" y="1142824"/>
                    <a:pt x="1137175" y="1144721"/>
                  </a:cubicBezTo>
                  <a:cubicBezTo>
                    <a:pt x="1169439" y="1151170"/>
                    <a:pt x="1190621" y="1170237"/>
                    <a:pt x="1213670" y="1187646"/>
                  </a:cubicBezTo>
                  <a:cubicBezTo>
                    <a:pt x="1223783" y="1195319"/>
                    <a:pt x="1237474" y="1200466"/>
                    <a:pt x="1250725" y="1204534"/>
                  </a:cubicBezTo>
                  <a:cubicBezTo>
                    <a:pt x="1285128" y="1214961"/>
                    <a:pt x="1320250" y="1224096"/>
                    <a:pt x="1355013" y="1233876"/>
                  </a:cubicBezTo>
                  <a:cubicBezTo>
                    <a:pt x="1358370" y="1234813"/>
                    <a:pt x="1361226" y="1237500"/>
                    <a:pt x="1363867" y="1239727"/>
                  </a:cubicBezTo>
                  <a:cubicBezTo>
                    <a:pt x="1390329" y="1263248"/>
                    <a:pt x="1416604" y="1286933"/>
                    <a:pt x="1443262" y="1310445"/>
                  </a:cubicBezTo>
                  <a:cubicBezTo>
                    <a:pt x="1448347" y="1314908"/>
                    <a:pt x="1455513" y="1318016"/>
                    <a:pt x="1460979" y="1322303"/>
                  </a:cubicBezTo>
                  <a:cubicBezTo>
                    <a:pt x="1468669" y="1328210"/>
                    <a:pt x="1478286" y="1333711"/>
                    <a:pt x="1482536" y="1341039"/>
                  </a:cubicBezTo>
                  <a:cubicBezTo>
                    <a:pt x="1495726" y="1364100"/>
                    <a:pt x="1519349" y="1373163"/>
                    <a:pt x="1548717" y="1376141"/>
                  </a:cubicBezTo>
                  <a:cubicBezTo>
                    <a:pt x="1575545" y="1378927"/>
                    <a:pt x="1602342" y="1381090"/>
                    <a:pt x="1629003" y="1384512"/>
                  </a:cubicBezTo>
                  <a:cubicBezTo>
                    <a:pt x="1661543" y="1388593"/>
                    <a:pt x="1693912" y="1393153"/>
                    <a:pt x="1726123" y="1398505"/>
                  </a:cubicBezTo>
                  <a:cubicBezTo>
                    <a:pt x="1740066" y="1400816"/>
                    <a:pt x="1754811" y="1403557"/>
                    <a:pt x="1766964" y="1409092"/>
                  </a:cubicBezTo>
                  <a:cubicBezTo>
                    <a:pt x="1801017" y="1424400"/>
                    <a:pt x="1837141" y="1434114"/>
                    <a:pt x="1875994" y="1427691"/>
                  </a:cubicBezTo>
                  <a:cubicBezTo>
                    <a:pt x="1907115" y="1422580"/>
                    <a:pt x="1933803" y="1430553"/>
                    <a:pt x="1953935" y="1444021"/>
                  </a:cubicBezTo>
                  <a:cubicBezTo>
                    <a:pt x="1990575" y="1468464"/>
                    <a:pt x="2028191" y="1460686"/>
                    <a:pt x="2065495" y="1450414"/>
                  </a:cubicBezTo>
                  <a:cubicBezTo>
                    <a:pt x="2084723" y="1445093"/>
                    <a:pt x="2100691" y="1444951"/>
                    <a:pt x="2119362" y="1448287"/>
                  </a:cubicBezTo>
                  <a:cubicBezTo>
                    <a:pt x="2162602" y="1456090"/>
                    <a:pt x="2192468" y="1481487"/>
                    <a:pt x="2221201" y="1503642"/>
                  </a:cubicBezTo>
                  <a:cubicBezTo>
                    <a:pt x="2245688" y="1522550"/>
                    <a:pt x="2272668" y="1532548"/>
                    <a:pt x="2302040" y="1539608"/>
                  </a:cubicBezTo>
                  <a:cubicBezTo>
                    <a:pt x="2339105" y="1548650"/>
                    <a:pt x="2367870" y="1543183"/>
                    <a:pt x="2384113" y="1516348"/>
                  </a:cubicBezTo>
                  <a:cubicBezTo>
                    <a:pt x="2388617" y="1508754"/>
                    <a:pt x="2396755" y="1499730"/>
                    <a:pt x="2405786" y="1497098"/>
                  </a:cubicBezTo>
                  <a:cubicBezTo>
                    <a:pt x="2449381" y="1484011"/>
                    <a:pt x="2493321" y="1465885"/>
                    <a:pt x="2541024" y="1473316"/>
                  </a:cubicBezTo>
                  <a:cubicBezTo>
                    <a:pt x="2606979" y="1483476"/>
                    <a:pt x="2670700" y="1479620"/>
                    <a:pt x="2735378" y="1463319"/>
                  </a:cubicBezTo>
                  <a:cubicBezTo>
                    <a:pt x="2840290" y="1436918"/>
                    <a:pt x="2945143" y="1409264"/>
                    <a:pt x="3056752" y="1408590"/>
                  </a:cubicBezTo>
                  <a:cubicBezTo>
                    <a:pt x="3075255" y="1408484"/>
                    <a:pt x="3096759" y="1397873"/>
                    <a:pt x="3112247" y="1387711"/>
                  </a:cubicBezTo>
                  <a:cubicBezTo>
                    <a:pt x="3141904" y="1368391"/>
                    <a:pt x="3140475" y="1367046"/>
                    <a:pt x="3175396" y="1380116"/>
                  </a:cubicBezTo>
                  <a:cubicBezTo>
                    <a:pt x="3183734" y="1383324"/>
                    <a:pt x="3193949" y="1385028"/>
                    <a:pt x="3200231" y="1390061"/>
                  </a:cubicBezTo>
                  <a:cubicBezTo>
                    <a:pt x="3232249" y="1415668"/>
                    <a:pt x="3269837" y="1407264"/>
                    <a:pt x="3307359" y="1401532"/>
                  </a:cubicBezTo>
                  <a:cubicBezTo>
                    <a:pt x="3313931" y="1400431"/>
                    <a:pt x="3321847" y="1398950"/>
                    <a:pt x="3327591" y="1400871"/>
                  </a:cubicBezTo>
                  <a:cubicBezTo>
                    <a:pt x="3353529" y="1409506"/>
                    <a:pt x="3374940" y="1405023"/>
                    <a:pt x="3396452" y="1390488"/>
                  </a:cubicBezTo>
                  <a:cubicBezTo>
                    <a:pt x="3415136" y="1377975"/>
                    <a:pt x="3436965" y="1370017"/>
                    <a:pt x="3460402" y="1383325"/>
                  </a:cubicBezTo>
                  <a:cubicBezTo>
                    <a:pt x="3512481" y="1412831"/>
                    <a:pt x="3566594" y="1411791"/>
                    <a:pt x="3622771" y="1388838"/>
                  </a:cubicBezTo>
                  <a:cubicBezTo>
                    <a:pt x="3662895" y="1372465"/>
                    <a:pt x="3702976" y="1367237"/>
                    <a:pt x="3746637" y="1379728"/>
                  </a:cubicBezTo>
                  <a:cubicBezTo>
                    <a:pt x="3763431" y="1384568"/>
                    <a:pt x="3784631" y="1379779"/>
                    <a:pt x="3803936" y="1380104"/>
                  </a:cubicBezTo>
                  <a:cubicBezTo>
                    <a:pt x="3814852" y="1380206"/>
                    <a:pt x="3826912" y="1379781"/>
                    <a:pt x="3836429" y="1383246"/>
                  </a:cubicBezTo>
                  <a:cubicBezTo>
                    <a:pt x="3861796" y="1392067"/>
                    <a:pt x="3885544" y="1403791"/>
                    <a:pt x="3911096" y="1412447"/>
                  </a:cubicBezTo>
                  <a:cubicBezTo>
                    <a:pt x="3923375" y="1416563"/>
                    <a:pt x="3937880" y="1418374"/>
                    <a:pt x="3951494" y="1417876"/>
                  </a:cubicBezTo>
                  <a:cubicBezTo>
                    <a:pt x="3991770" y="1416719"/>
                    <a:pt x="4032008" y="1414779"/>
                    <a:pt x="4071982" y="1411440"/>
                  </a:cubicBezTo>
                  <a:cubicBezTo>
                    <a:pt x="4137967" y="1406061"/>
                    <a:pt x="4205006" y="1402357"/>
                    <a:pt x="4250380" y="1353404"/>
                  </a:cubicBezTo>
                  <a:cubicBezTo>
                    <a:pt x="4254089" y="1349458"/>
                    <a:pt x="4262340" y="1346862"/>
                    <a:pt x="4268920" y="1345917"/>
                  </a:cubicBezTo>
                  <a:cubicBezTo>
                    <a:pt x="4299294" y="1341472"/>
                    <a:pt x="4330574" y="1339650"/>
                    <a:pt x="4360470" y="1333343"/>
                  </a:cubicBezTo>
                  <a:cubicBezTo>
                    <a:pt x="4384386" y="1328268"/>
                    <a:pt x="4404468" y="1328555"/>
                    <a:pt x="4423403" y="1341452"/>
                  </a:cubicBezTo>
                  <a:cubicBezTo>
                    <a:pt x="4448189" y="1358462"/>
                    <a:pt x="4477861" y="1367704"/>
                    <a:pt x="4509460" y="1360374"/>
                  </a:cubicBezTo>
                  <a:cubicBezTo>
                    <a:pt x="4541065" y="1353201"/>
                    <a:pt x="4562648" y="1364401"/>
                    <a:pt x="4586780" y="1375951"/>
                  </a:cubicBezTo>
                  <a:cubicBezTo>
                    <a:pt x="4604332" y="1384363"/>
                    <a:pt x="4624329" y="1395013"/>
                    <a:pt x="4643424" y="1395033"/>
                  </a:cubicBezTo>
                  <a:cubicBezTo>
                    <a:pt x="4686675" y="1394988"/>
                    <a:pt x="4725358" y="1425453"/>
                    <a:pt x="4771320" y="1404876"/>
                  </a:cubicBezTo>
                  <a:cubicBezTo>
                    <a:pt x="4774371" y="1403474"/>
                    <a:pt x="4780158" y="1406334"/>
                    <a:pt x="4784667" y="1406901"/>
                  </a:cubicBezTo>
                  <a:cubicBezTo>
                    <a:pt x="4820721" y="1411127"/>
                    <a:pt x="4854069" y="1403711"/>
                    <a:pt x="4879368" y="1382875"/>
                  </a:cubicBezTo>
                  <a:cubicBezTo>
                    <a:pt x="4912543" y="1355694"/>
                    <a:pt x="4950522" y="1351352"/>
                    <a:pt x="4993296" y="1357609"/>
                  </a:cubicBezTo>
                  <a:cubicBezTo>
                    <a:pt x="5007034" y="1359614"/>
                    <a:pt x="5020731" y="1360837"/>
                    <a:pt x="5034636" y="1362363"/>
                  </a:cubicBezTo>
                  <a:cubicBezTo>
                    <a:pt x="5053449" y="1364595"/>
                    <a:pt x="5072464" y="1366976"/>
                    <a:pt x="5091273" y="1369207"/>
                  </a:cubicBezTo>
                  <a:cubicBezTo>
                    <a:pt x="5109504" y="1371467"/>
                    <a:pt x="5129782" y="1375825"/>
                    <a:pt x="5143127" y="1361686"/>
                  </a:cubicBezTo>
                  <a:cubicBezTo>
                    <a:pt x="5154621" y="1349517"/>
                    <a:pt x="5163226" y="1350201"/>
                    <a:pt x="5174789" y="1359688"/>
                  </a:cubicBezTo>
                  <a:cubicBezTo>
                    <a:pt x="5214968" y="1392905"/>
                    <a:pt x="5262677" y="1412577"/>
                    <a:pt x="5322233" y="1411274"/>
                  </a:cubicBezTo>
                  <a:cubicBezTo>
                    <a:pt x="5334495" y="1410998"/>
                    <a:pt x="5347041" y="1412589"/>
                    <a:pt x="5359206" y="1414357"/>
                  </a:cubicBezTo>
                  <a:cubicBezTo>
                    <a:pt x="5366661" y="1415410"/>
                    <a:pt x="5375679" y="1416546"/>
                    <a:pt x="5380352" y="1420558"/>
                  </a:cubicBezTo>
                  <a:cubicBezTo>
                    <a:pt x="5416702" y="1451134"/>
                    <a:pt x="5461130" y="1471435"/>
                    <a:pt x="5509233" y="1487165"/>
                  </a:cubicBezTo>
                  <a:cubicBezTo>
                    <a:pt x="5526453" y="1492769"/>
                    <a:pt x="5544842" y="1498316"/>
                    <a:pt x="5563203" y="1499314"/>
                  </a:cubicBezTo>
                  <a:cubicBezTo>
                    <a:pt x="5582343" y="1500274"/>
                    <a:pt x="5602213" y="1496178"/>
                    <a:pt x="5621569" y="1493518"/>
                  </a:cubicBezTo>
                  <a:cubicBezTo>
                    <a:pt x="5632992" y="1492027"/>
                    <a:pt x="5646218" y="1491546"/>
                    <a:pt x="5655136" y="1486565"/>
                  </a:cubicBezTo>
                  <a:cubicBezTo>
                    <a:pt x="5683412" y="1470920"/>
                    <a:pt x="5710663" y="1454227"/>
                    <a:pt x="5736883" y="1436327"/>
                  </a:cubicBezTo>
                  <a:cubicBezTo>
                    <a:pt x="5759329" y="1420964"/>
                    <a:pt x="5763896" y="1418703"/>
                    <a:pt x="5784777" y="1435588"/>
                  </a:cubicBezTo>
                  <a:cubicBezTo>
                    <a:pt x="5806265" y="1452914"/>
                    <a:pt x="5832384" y="1461227"/>
                    <a:pt x="5860952" y="1463773"/>
                  </a:cubicBezTo>
                  <a:cubicBezTo>
                    <a:pt x="5906149" y="1467715"/>
                    <a:pt x="5951689" y="1470699"/>
                    <a:pt x="5997123" y="1471491"/>
                  </a:cubicBezTo>
                  <a:cubicBezTo>
                    <a:pt x="6038268" y="1472175"/>
                    <a:pt x="6057205" y="1456823"/>
                    <a:pt x="6063793" y="1423706"/>
                  </a:cubicBezTo>
                  <a:cubicBezTo>
                    <a:pt x="6067583" y="1405318"/>
                    <a:pt x="6072658" y="1385299"/>
                    <a:pt x="6097303" y="1379247"/>
                  </a:cubicBezTo>
                  <a:cubicBezTo>
                    <a:pt x="6137553" y="1369459"/>
                    <a:pt x="6179569" y="1363982"/>
                    <a:pt x="6197741" y="1324656"/>
                  </a:cubicBezTo>
                  <a:cubicBezTo>
                    <a:pt x="6209228" y="1332576"/>
                    <a:pt x="6216273" y="1337259"/>
                    <a:pt x="6223125" y="1341950"/>
                  </a:cubicBezTo>
                  <a:cubicBezTo>
                    <a:pt x="6242068" y="1355004"/>
                    <a:pt x="6280258" y="1359128"/>
                    <a:pt x="6298923" y="1346144"/>
                  </a:cubicBezTo>
                  <a:cubicBezTo>
                    <a:pt x="6326456" y="1327240"/>
                    <a:pt x="6352664" y="1329272"/>
                    <a:pt x="6380532" y="1341582"/>
                  </a:cubicBezTo>
                  <a:cubicBezTo>
                    <a:pt x="6427106" y="1361936"/>
                    <a:pt x="6477590" y="1354322"/>
                    <a:pt x="6523222" y="1343021"/>
                  </a:cubicBezTo>
                  <a:cubicBezTo>
                    <a:pt x="6557692" y="1334610"/>
                    <a:pt x="6594223" y="1320451"/>
                    <a:pt x="6615600" y="1291015"/>
                  </a:cubicBezTo>
                  <a:cubicBezTo>
                    <a:pt x="6622353" y="1281587"/>
                    <a:pt x="6638269" y="1276267"/>
                    <a:pt x="6650812" y="1269700"/>
                  </a:cubicBezTo>
                  <a:cubicBezTo>
                    <a:pt x="6661270" y="1264331"/>
                    <a:pt x="6672325" y="1259247"/>
                    <a:pt x="6684030" y="1255543"/>
                  </a:cubicBezTo>
                  <a:cubicBezTo>
                    <a:pt x="6696499" y="1251489"/>
                    <a:pt x="6710255" y="1245804"/>
                    <a:pt x="6722764" y="1246615"/>
                  </a:cubicBezTo>
                  <a:cubicBezTo>
                    <a:pt x="6760669" y="1248867"/>
                    <a:pt x="6790221" y="1239438"/>
                    <a:pt x="6815757" y="1215451"/>
                  </a:cubicBezTo>
                  <a:cubicBezTo>
                    <a:pt x="6828992" y="1203043"/>
                    <a:pt x="6848714" y="1187812"/>
                    <a:pt x="6866200" y="1186810"/>
                  </a:cubicBezTo>
                  <a:cubicBezTo>
                    <a:pt x="6908748" y="1184290"/>
                    <a:pt x="6943582" y="1171310"/>
                    <a:pt x="6981228" y="1155999"/>
                  </a:cubicBezTo>
                  <a:cubicBezTo>
                    <a:pt x="7005498" y="1146197"/>
                    <a:pt x="7033203" y="1138898"/>
                    <a:pt x="7059255" y="1129638"/>
                  </a:cubicBezTo>
                  <a:cubicBezTo>
                    <a:pt x="7089708" y="1118754"/>
                    <a:pt x="7123173" y="1113688"/>
                    <a:pt x="7140774" y="1086787"/>
                  </a:cubicBezTo>
                  <a:cubicBezTo>
                    <a:pt x="7142774" y="1083867"/>
                    <a:pt x="7149168" y="1083087"/>
                    <a:pt x="7152150" y="1080276"/>
                  </a:cubicBezTo>
                  <a:cubicBezTo>
                    <a:pt x="7161669" y="1071656"/>
                    <a:pt x="7174137" y="1063523"/>
                    <a:pt x="7178911" y="1053404"/>
                  </a:cubicBezTo>
                  <a:cubicBezTo>
                    <a:pt x="7192683" y="1023864"/>
                    <a:pt x="7203105" y="993543"/>
                    <a:pt x="7215302" y="963609"/>
                  </a:cubicBezTo>
                  <a:cubicBezTo>
                    <a:pt x="7217917" y="957204"/>
                    <a:pt x="7220252" y="949088"/>
                    <a:pt x="7226104" y="945196"/>
                  </a:cubicBezTo>
                  <a:cubicBezTo>
                    <a:pt x="7259903" y="922850"/>
                    <a:pt x="7294324" y="901259"/>
                    <a:pt x="7329145" y="879964"/>
                  </a:cubicBezTo>
                  <a:cubicBezTo>
                    <a:pt x="7343153" y="871441"/>
                    <a:pt x="7355416" y="875246"/>
                    <a:pt x="7368683" y="883708"/>
                  </a:cubicBezTo>
                  <a:cubicBezTo>
                    <a:pt x="7381539" y="891720"/>
                    <a:pt x="7397326" y="899904"/>
                    <a:pt x="7412980" y="901348"/>
                  </a:cubicBezTo>
                  <a:cubicBezTo>
                    <a:pt x="7444287" y="904075"/>
                    <a:pt x="7476599" y="903459"/>
                    <a:pt x="7508285" y="901932"/>
                  </a:cubicBezTo>
                  <a:cubicBezTo>
                    <a:pt x="7520142" y="901360"/>
                    <a:pt x="7532504" y="895115"/>
                    <a:pt x="7543367" y="890040"/>
                  </a:cubicBezTo>
                  <a:cubicBezTo>
                    <a:pt x="7563943" y="880416"/>
                    <a:pt x="7582823" y="867892"/>
                    <a:pt x="7604247" y="859640"/>
                  </a:cubicBezTo>
                  <a:cubicBezTo>
                    <a:pt x="7629118" y="850124"/>
                    <a:pt x="7643637" y="836083"/>
                    <a:pt x="7650214" y="814893"/>
                  </a:cubicBezTo>
                  <a:cubicBezTo>
                    <a:pt x="7659996" y="783349"/>
                    <a:pt x="7685780" y="760447"/>
                    <a:pt x="7716618" y="741384"/>
                  </a:cubicBezTo>
                  <a:cubicBezTo>
                    <a:pt x="7755776" y="717054"/>
                    <a:pt x="7803842" y="715836"/>
                    <a:pt x="7849257" y="708153"/>
                  </a:cubicBezTo>
                  <a:cubicBezTo>
                    <a:pt x="7866654" y="705274"/>
                    <a:pt x="7884648" y="702680"/>
                    <a:pt x="7900340" y="696745"/>
                  </a:cubicBezTo>
                  <a:cubicBezTo>
                    <a:pt x="7959856" y="674415"/>
                    <a:pt x="8019419" y="653027"/>
                    <a:pt x="8085922" y="650290"/>
                  </a:cubicBezTo>
                  <a:cubicBezTo>
                    <a:pt x="8091363" y="650028"/>
                    <a:pt x="8096784" y="649297"/>
                    <a:pt x="8102187" y="648251"/>
                  </a:cubicBezTo>
                  <a:cubicBezTo>
                    <a:pt x="8149113" y="639554"/>
                    <a:pt x="8197783" y="634697"/>
                    <a:pt x="8229960" y="598934"/>
                  </a:cubicBezTo>
                  <a:cubicBezTo>
                    <a:pt x="8235879" y="592372"/>
                    <a:pt x="8249977" y="589809"/>
                    <a:pt x="8260743" y="586776"/>
                  </a:cubicBezTo>
                  <a:cubicBezTo>
                    <a:pt x="8279402" y="581797"/>
                    <a:pt x="8291640" y="572890"/>
                    <a:pt x="8297724" y="557687"/>
                  </a:cubicBezTo>
                  <a:cubicBezTo>
                    <a:pt x="8307955" y="531456"/>
                    <a:pt x="8320347" y="505592"/>
                    <a:pt x="8329397" y="479103"/>
                  </a:cubicBezTo>
                  <a:cubicBezTo>
                    <a:pt x="8335728" y="460909"/>
                    <a:pt x="8348665" y="450397"/>
                    <a:pt x="8369109" y="442035"/>
                  </a:cubicBezTo>
                  <a:cubicBezTo>
                    <a:pt x="8380576" y="437403"/>
                    <a:pt x="8390254" y="427991"/>
                    <a:pt x="8398212" y="419288"/>
                  </a:cubicBezTo>
                  <a:cubicBezTo>
                    <a:pt x="8407837" y="408781"/>
                    <a:pt x="8412443" y="395219"/>
                    <a:pt x="8423091" y="385761"/>
                  </a:cubicBezTo>
                  <a:cubicBezTo>
                    <a:pt x="8449039" y="362224"/>
                    <a:pt x="8456213" y="337239"/>
                    <a:pt x="8445807" y="307296"/>
                  </a:cubicBezTo>
                  <a:cubicBezTo>
                    <a:pt x="8436540" y="280748"/>
                    <a:pt x="8455797" y="243723"/>
                    <a:pt x="8483136" y="236912"/>
                  </a:cubicBezTo>
                  <a:cubicBezTo>
                    <a:pt x="8513359" y="229334"/>
                    <a:pt x="8533628" y="213293"/>
                    <a:pt x="8554397" y="195498"/>
                  </a:cubicBezTo>
                  <a:cubicBezTo>
                    <a:pt x="8565995" y="185523"/>
                    <a:pt x="8582515" y="176566"/>
                    <a:pt x="8598729" y="173430"/>
                  </a:cubicBezTo>
                  <a:cubicBezTo>
                    <a:pt x="8660300" y="161360"/>
                    <a:pt x="8719345" y="169655"/>
                    <a:pt x="8779113" y="184822"/>
                  </a:cubicBezTo>
                  <a:cubicBezTo>
                    <a:pt x="8818165" y="194711"/>
                    <a:pt x="8861082" y="195780"/>
                    <a:pt x="8902517" y="198490"/>
                  </a:cubicBezTo>
                  <a:cubicBezTo>
                    <a:pt x="8915416" y="199280"/>
                    <a:pt x="8931592" y="195363"/>
                    <a:pt x="8942393" y="189035"/>
                  </a:cubicBezTo>
                  <a:cubicBezTo>
                    <a:pt x="8980304" y="167119"/>
                    <a:pt x="9017990" y="144586"/>
                    <a:pt x="9053027" y="119670"/>
                  </a:cubicBezTo>
                  <a:cubicBezTo>
                    <a:pt x="9085607" y="96286"/>
                    <a:pt x="9123074" y="85377"/>
                    <a:pt x="9164008" y="85758"/>
                  </a:cubicBezTo>
                  <a:cubicBezTo>
                    <a:pt x="9193832" y="86047"/>
                    <a:pt x="9220467" y="80839"/>
                    <a:pt x="9248172" y="73540"/>
                  </a:cubicBezTo>
                  <a:cubicBezTo>
                    <a:pt x="9271257" y="67405"/>
                    <a:pt x="9296748" y="62723"/>
                    <a:pt x="9320568" y="63772"/>
                  </a:cubicBezTo>
                  <a:cubicBezTo>
                    <a:pt x="9353959" y="65301"/>
                    <a:pt x="9381150" y="59440"/>
                    <a:pt x="9407003" y="42029"/>
                  </a:cubicBezTo>
                  <a:cubicBezTo>
                    <a:pt x="9420777" y="32732"/>
                    <a:pt x="9438831" y="27312"/>
                    <a:pt x="9455456" y="20546"/>
                  </a:cubicBez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671836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4FE6661-FD28-E8E1-3470-3E45D568B1EF}"/>
              </a:ext>
            </a:extLst>
          </p:cNvPr>
          <p:cNvSpPr>
            <a:spLocks noGrp="1"/>
          </p:cNvSpPr>
          <p:nvPr>
            <p:ph type="title"/>
          </p:nvPr>
        </p:nvSpPr>
        <p:spPr>
          <a:xfrm>
            <a:off x="1102368" y="1877492"/>
            <a:ext cx="4030132" cy="3215373"/>
          </a:xfrm>
        </p:spPr>
        <p:txBody>
          <a:bodyPr>
            <a:normAutofit/>
          </a:bodyPr>
          <a:lstStyle/>
          <a:p>
            <a:pPr algn="ctr"/>
            <a:r>
              <a:rPr lang="es-MX">
                <a:solidFill>
                  <a:schemeClr val="bg1"/>
                </a:solidFill>
              </a:rPr>
              <a:t>OBJETIVO</a:t>
            </a:r>
            <a:endParaRPr lang="es-CO">
              <a:solidFill>
                <a:schemeClr val="bg1"/>
              </a:solidFill>
            </a:endParaRPr>
          </a:p>
        </p:txBody>
      </p:sp>
      <p:grpSp>
        <p:nvGrpSpPr>
          <p:cNvPr id="16" name="Group 15">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7"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Marcador de contenido 2">
            <a:extLst>
              <a:ext uri="{FF2B5EF4-FFF2-40B4-BE49-F238E27FC236}">
                <a16:creationId xmlns:a16="http://schemas.microsoft.com/office/drawing/2014/main" id="{D3CE33C0-A358-4FF5-8802-31D82498029E}"/>
              </a:ext>
            </a:extLst>
          </p:cNvPr>
          <p:cNvSpPr>
            <a:spLocks noGrp="1"/>
          </p:cNvSpPr>
          <p:nvPr>
            <p:ph idx="1"/>
          </p:nvPr>
        </p:nvSpPr>
        <p:spPr>
          <a:xfrm>
            <a:off x="6234868" y="1130846"/>
            <a:ext cx="5217173" cy="4351338"/>
          </a:xfrm>
        </p:spPr>
        <p:txBody>
          <a:bodyPr>
            <a:normAutofit/>
          </a:bodyPr>
          <a:lstStyle/>
          <a:p>
            <a:pPr marL="0" indent="0">
              <a:buNone/>
            </a:pPr>
            <a:r>
              <a:rPr lang="es-MX">
                <a:solidFill>
                  <a:schemeClr val="bg1"/>
                </a:solidFill>
              </a:rPr>
              <a:t>Presentar algunos trabajos realizados con estudiantes del Colegio de Cultura Popular, en el marco del curso de Urgencia Climática, brindado por la Secretaria de Educación del Distrito  en Convenio con la UNESCO  2025.</a:t>
            </a:r>
            <a:endParaRPr lang="es-CO">
              <a:solidFill>
                <a:schemeClr val="bg1"/>
              </a:solidFill>
            </a:endParaRPr>
          </a:p>
        </p:txBody>
      </p:sp>
      <p:grpSp>
        <p:nvGrpSpPr>
          <p:cNvPr id="28"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12744625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B2AE301-8298-47C2-81FA-781BA50D99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2" name="Group 11">
              <a:extLst>
                <a:ext uri="{FF2B5EF4-FFF2-40B4-BE49-F238E27FC236}">
                  <a16:creationId xmlns:a16="http://schemas.microsoft.com/office/drawing/2014/main" id="{68DBE596-692C-4777-8933-9D5BB8533B3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6" name="Freeform: Shape 15">
                <a:extLst>
                  <a:ext uri="{FF2B5EF4-FFF2-40B4-BE49-F238E27FC236}">
                    <a16:creationId xmlns:a16="http://schemas.microsoft.com/office/drawing/2014/main" id="{9C38783D-8606-4709-8C6F-69DE0EF816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65A2D8C-561A-4347-88E9-4D84CF7CA9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77CB8EFE-31DC-44A2-A07E-FD84E8DA3E2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4" name="Freeform: Shape 13">
                <a:extLst>
                  <a:ext uri="{FF2B5EF4-FFF2-40B4-BE49-F238E27FC236}">
                    <a16:creationId xmlns:a16="http://schemas.microsoft.com/office/drawing/2014/main" id="{B6473FEC-46FF-4C7E-85BA-344E0365CA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8C875950-A52D-453F-A602-3E58AD414E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4" name="CuadroTexto 3">
            <a:extLst>
              <a:ext uri="{FF2B5EF4-FFF2-40B4-BE49-F238E27FC236}">
                <a16:creationId xmlns:a16="http://schemas.microsoft.com/office/drawing/2014/main" id="{33244FB5-74ED-F415-9E62-915AF77D9173}"/>
              </a:ext>
            </a:extLst>
          </p:cNvPr>
          <p:cNvSpPr txBox="1"/>
          <p:nvPr/>
        </p:nvSpPr>
        <p:spPr>
          <a:xfrm>
            <a:off x="6099175" y="1354819"/>
            <a:ext cx="5240881" cy="24110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kern="1200">
                <a:solidFill>
                  <a:schemeClr val="bg1"/>
                </a:solidFill>
                <a:latin typeface="+mj-lt"/>
                <a:ea typeface="+mj-ea"/>
                <a:cs typeface="+mj-cs"/>
              </a:rPr>
              <a:t>LOCALIZACION DE LOS TRABAJOS SEGÚN LOS CRITERIOS </a:t>
            </a:r>
          </a:p>
        </p:txBody>
      </p:sp>
      <p:graphicFrame>
        <p:nvGraphicFramePr>
          <p:cNvPr id="2" name="Tabla 1">
            <a:extLst>
              <a:ext uri="{FF2B5EF4-FFF2-40B4-BE49-F238E27FC236}">
                <a16:creationId xmlns:a16="http://schemas.microsoft.com/office/drawing/2014/main" id="{0D02D629-003E-1DD4-DA79-EC3817DF5B19}"/>
              </a:ext>
            </a:extLst>
          </p:cNvPr>
          <p:cNvGraphicFramePr>
            <a:graphicFrameLocks noGrp="1"/>
          </p:cNvGraphicFramePr>
          <p:nvPr>
            <p:extLst>
              <p:ext uri="{D42A27DB-BD31-4B8C-83A1-F6EECF244321}">
                <p14:modId xmlns:p14="http://schemas.microsoft.com/office/powerpoint/2010/main" val="1336867826"/>
              </p:ext>
            </p:extLst>
          </p:nvPr>
        </p:nvGraphicFramePr>
        <p:xfrm>
          <a:off x="835024" y="1354819"/>
          <a:ext cx="4412207" cy="2198226"/>
        </p:xfrm>
        <a:graphic>
          <a:graphicData uri="http://schemas.openxmlformats.org/drawingml/2006/table">
            <a:tbl>
              <a:tblPr firstRow="1" firstCol="1" bandRow="1">
                <a:tableStyleId>{8EC20E35-A176-4012-BC5E-935CFFF8708E}</a:tableStyleId>
              </a:tblPr>
              <a:tblGrid>
                <a:gridCol w="599072">
                  <a:extLst>
                    <a:ext uri="{9D8B030D-6E8A-4147-A177-3AD203B41FA5}">
                      <a16:colId xmlns:a16="http://schemas.microsoft.com/office/drawing/2014/main" val="4171193400"/>
                    </a:ext>
                  </a:extLst>
                </a:gridCol>
                <a:gridCol w="653206">
                  <a:extLst>
                    <a:ext uri="{9D8B030D-6E8A-4147-A177-3AD203B41FA5}">
                      <a16:colId xmlns:a16="http://schemas.microsoft.com/office/drawing/2014/main" val="2431025641"/>
                    </a:ext>
                  </a:extLst>
                </a:gridCol>
                <a:gridCol w="729393">
                  <a:extLst>
                    <a:ext uri="{9D8B030D-6E8A-4147-A177-3AD203B41FA5}">
                      <a16:colId xmlns:a16="http://schemas.microsoft.com/office/drawing/2014/main" val="390456505"/>
                    </a:ext>
                  </a:extLst>
                </a:gridCol>
                <a:gridCol w="765482">
                  <a:extLst>
                    <a:ext uri="{9D8B030D-6E8A-4147-A177-3AD203B41FA5}">
                      <a16:colId xmlns:a16="http://schemas.microsoft.com/office/drawing/2014/main" val="3839122281"/>
                    </a:ext>
                  </a:extLst>
                </a:gridCol>
                <a:gridCol w="805220">
                  <a:extLst>
                    <a:ext uri="{9D8B030D-6E8A-4147-A177-3AD203B41FA5}">
                      <a16:colId xmlns:a16="http://schemas.microsoft.com/office/drawing/2014/main" val="4056423801"/>
                    </a:ext>
                  </a:extLst>
                </a:gridCol>
                <a:gridCol w="859834">
                  <a:extLst>
                    <a:ext uri="{9D8B030D-6E8A-4147-A177-3AD203B41FA5}">
                      <a16:colId xmlns:a16="http://schemas.microsoft.com/office/drawing/2014/main" val="2723357928"/>
                    </a:ext>
                  </a:extLst>
                </a:gridCol>
              </a:tblGrid>
              <a:tr h="1364823">
                <a:tc>
                  <a:txBody>
                    <a:bodyPr/>
                    <a:lstStyle/>
                    <a:p>
                      <a:pPr>
                        <a:lnSpc>
                          <a:spcPct val="107000"/>
                        </a:lnSpc>
                        <a:spcAft>
                          <a:spcPts val="800"/>
                        </a:spcAft>
                        <a:buNone/>
                      </a:pPr>
                      <a:r>
                        <a:rPr lang="es-CO" sz="600" kern="100">
                          <a:effectLst/>
                        </a:rPr>
                        <a:t> </a:t>
                      </a:r>
                      <a:endParaRPr lang="es-CO" sz="900" kern="100">
                        <a:effectLst/>
                        <a:latin typeface="Aptos" panose="020B0004020202020204" pitchFamily="34" charset="0"/>
                        <a:ea typeface="Aptos" panose="020B0004020202020204" pitchFamily="34" charset="0"/>
                        <a:cs typeface="Times New Roman" panose="02020603050405020304" pitchFamily="18" charset="0"/>
                      </a:endParaRPr>
                    </a:p>
                  </a:txBody>
                  <a:tcPr marL="43161" marR="43161" marT="0" marB="0"/>
                </a:tc>
                <a:tc>
                  <a:txBody>
                    <a:bodyPr/>
                    <a:lstStyle/>
                    <a:p>
                      <a:pPr>
                        <a:lnSpc>
                          <a:spcPct val="107000"/>
                        </a:lnSpc>
                        <a:spcAft>
                          <a:spcPts val="800"/>
                        </a:spcAft>
                        <a:buNone/>
                      </a:pPr>
                      <a:r>
                        <a:rPr lang="es-CO" sz="600" kern="100" dirty="0">
                          <a:effectLst/>
                        </a:rPr>
                        <a:t>REGISTRO DE  NOTAS DE LECTURA</a:t>
                      </a:r>
                      <a:endParaRPr lang="es-CO"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161" marR="43161" marT="0" marB="0"/>
                </a:tc>
                <a:tc>
                  <a:txBody>
                    <a:bodyPr/>
                    <a:lstStyle/>
                    <a:p>
                      <a:pPr>
                        <a:lnSpc>
                          <a:spcPct val="107000"/>
                        </a:lnSpc>
                        <a:spcAft>
                          <a:spcPts val="800"/>
                        </a:spcAft>
                        <a:buNone/>
                      </a:pPr>
                      <a:r>
                        <a:rPr lang="es-CO" sz="600" kern="100">
                          <a:effectLst/>
                        </a:rPr>
                        <a:t>ELABORACION DE TEXTO DE 1PAG A 5PAG,</a:t>
                      </a:r>
                      <a:endParaRPr lang="es-CO" sz="900" kern="100">
                        <a:effectLst/>
                        <a:latin typeface="Aptos" panose="020B0004020202020204" pitchFamily="34" charset="0"/>
                        <a:ea typeface="Aptos" panose="020B0004020202020204" pitchFamily="34" charset="0"/>
                        <a:cs typeface="Times New Roman" panose="02020603050405020304" pitchFamily="18" charset="0"/>
                      </a:endParaRPr>
                    </a:p>
                  </a:txBody>
                  <a:tcPr marL="43161" marR="43161" marT="0" marB="0"/>
                </a:tc>
                <a:tc>
                  <a:txBody>
                    <a:bodyPr/>
                    <a:lstStyle/>
                    <a:p>
                      <a:pPr>
                        <a:lnSpc>
                          <a:spcPct val="107000"/>
                        </a:lnSpc>
                        <a:spcAft>
                          <a:spcPts val="800"/>
                        </a:spcAft>
                        <a:buNone/>
                      </a:pPr>
                      <a:r>
                        <a:rPr lang="es-CO" sz="600" kern="100" dirty="0">
                          <a:effectLst/>
                        </a:rPr>
                        <a:t>GRABACION DE AUDIO DE LECTURA DE TEXTO</a:t>
                      </a:r>
                      <a:endParaRPr lang="es-CO" sz="900" kern="100" dirty="0">
                        <a:effectLst/>
                      </a:endParaRPr>
                    </a:p>
                    <a:p>
                      <a:pPr>
                        <a:lnSpc>
                          <a:spcPct val="107000"/>
                        </a:lnSpc>
                        <a:spcAft>
                          <a:spcPts val="800"/>
                        </a:spcAft>
                        <a:buNone/>
                      </a:pPr>
                      <a:r>
                        <a:rPr lang="es-CO" sz="600" kern="100" dirty="0">
                          <a:effectLst/>
                        </a:rPr>
                        <a:t> </a:t>
                      </a:r>
                      <a:endParaRPr lang="es-CO"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161" marR="43161" marT="0" marB="0"/>
                </a:tc>
                <a:tc>
                  <a:txBody>
                    <a:bodyPr/>
                    <a:lstStyle/>
                    <a:p>
                      <a:pPr>
                        <a:lnSpc>
                          <a:spcPct val="107000"/>
                        </a:lnSpc>
                        <a:spcAft>
                          <a:spcPts val="800"/>
                        </a:spcAft>
                        <a:buNone/>
                      </a:pPr>
                      <a:r>
                        <a:rPr lang="es-CO" sz="600" kern="100" dirty="0">
                          <a:effectLst/>
                        </a:rPr>
                        <a:t>ELABORACION DE HISTORIETAS</a:t>
                      </a:r>
                      <a:endParaRPr lang="es-CO"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161" marR="43161" marT="0" marB="0"/>
                </a:tc>
                <a:tc>
                  <a:txBody>
                    <a:bodyPr/>
                    <a:lstStyle/>
                    <a:p>
                      <a:pPr>
                        <a:lnSpc>
                          <a:spcPct val="107000"/>
                        </a:lnSpc>
                        <a:spcAft>
                          <a:spcPts val="800"/>
                        </a:spcAft>
                        <a:buNone/>
                      </a:pPr>
                      <a:r>
                        <a:rPr lang="es-CO" sz="600" kern="100">
                          <a:effectLst/>
                        </a:rPr>
                        <a:t>USO DE OTRAS HERRAMIENTAS TECNOLOGICAS Y RECURSOS</a:t>
                      </a:r>
                      <a:endParaRPr lang="es-CO" sz="900" kern="100">
                        <a:effectLst/>
                        <a:latin typeface="Aptos" panose="020B0004020202020204" pitchFamily="34" charset="0"/>
                        <a:ea typeface="Aptos" panose="020B0004020202020204" pitchFamily="34" charset="0"/>
                        <a:cs typeface="Times New Roman" panose="02020603050405020304" pitchFamily="18" charset="0"/>
                      </a:endParaRPr>
                    </a:p>
                  </a:txBody>
                  <a:tcPr marL="43161" marR="43161" marT="0" marB="0"/>
                </a:tc>
                <a:extLst>
                  <a:ext uri="{0D108BD9-81ED-4DB2-BD59-A6C34878D82A}">
                    <a16:rowId xmlns:a16="http://schemas.microsoft.com/office/drawing/2014/main" val="3309245855"/>
                  </a:ext>
                </a:extLst>
              </a:tr>
              <a:tr h="277801">
                <a:tc>
                  <a:txBody>
                    <a:bodyPr/>
                    <a:lstStyle/>
                    <a:p>
                      <a:pPr>
                        <a:lnSpc>
                          <a:spcPct val="107000"/>
                        </a:lnSpc>
                        <a:spcAft>
                          <a:spcPts val="800"/>
                        </a:spcAft>
                        <a:buNone/>
                      </a:pPr>
                      <a:r>
                        <a:rPr lang="es-CO" sz="600" kern="100">
                          <a:effectLst/>
                        </a:rPr>
                        <a:t>TEMA</a:t>
                      </a:r>
                      <a:endParaRPr lang="es-CO" sz="900" kern="100">
                        <a:effectLst/>
                        <a:latin typeface="Aptos" panose="020B0004020202020204" pitchFamily="34" charset="0"/>
                        <a:ea typeface="Aptos" panose="020B0004020202020204" pitchFamily="34" charset="0"/>
                        <a:cs typeface="Times New Roman" panose="02020603050405020304" pitchFamily="18" charset="0"/>
                      </a:endParaRPr>
                    </a:p>
                  </a:txBody>
                  <a:tcPr marL="43161" marR="43161" marT="0" marB="0"/>
                </a:tc>
                <a:tc>
                  <a:txBody>
                    <a:bodyPr/>
                    <a:lstStyle/>
                    <a:p>
                      <a:pPr>
                        <a:lnSpc>
                          <a:spcPct val="107000"/>
                        </a:lnSpc>
                        <a:spcAft>
                          <a:spcPts val="800"/>
                        </a:spcAft>
                        <a:buNone/>
                      </a:pPr>
                      <a:r>
                        <a:rPr lang="es-CO" sz="600" kern="100">
                          <a:effectLst/>
                        </a:rPr>
                        <a:t> </a:t>
                      </a:r>
                      <a:endParaRPr lang="es-CO" sz="900" kern="100">
                        <a:effectLst/>
                        <a:latin typeface="Aptos" panose="020B0004020202020204" pitchFamily="34" charset="0"/>
                        <a:ea typeface="Aptos" panose="020B0004020202020204" pitchFamily="34" charset="0"/>
                        <a:cs typeface="Times New Roman" panose="02020603050405020304" pitchFamily="18" charset="0"/>
                      </a:endParaRPr>
                    </a:p>
                  </a:txBody>
                  <a:tcPr marL="43161" marR="43161" marT="0" marB="0"/>
                </a:tc>
                <a:tc>
                  <a:txBody>
                    <a:bodyPr/>
                    <a:lstStyle/>
                    <a:p>
                      <a:pPr>
                        <a:lnSpc>
                          <a:spcPct val="107000"/>
                        </a:lnSpc>
                        <a:spcAft>
                          <a:spcPts val="800"/>
                        </a:spcAft>
                        <a:buNone/>
                      </a:pPr>
                      <a:r>
                        <a:rPr lang="es-CO" sz="600" kern="100">
                          <a:effectLst/>
                        </a:rPr>
                        <a:t> </a:t>
                      </a:r>
                      <a:endParaRPr lang="es-CO" sz="900" kern="100">
                        <a:effectLst/>
                        <a:latin typeface="Aptos" panose="020B0004020202020204" pitchFamily="34" charset="0"/>
                        <a:ea typeface="Aptos" panose="020B0004020202020204" pitchFamily="34" charset="0"/>
                        <a:cs typeface="Times New Roman" panose="02020603050405020304" pitchFamily="18" charset="0"/>
                      </a:endParaRPr>
                    </a:p>
                  </a:txBody>
                  <a:tcPr marL="43161" marR="43161" marT="0" marB="0"/>
                </a:tc>
                <a:tc>
                  <a:txBody>
                    <a:bodyPr/>
                    <a:lstStyle/>
                    <a:p>
                      <a:pPr>
                        <a:lnSpc>
                          <a:spcPct val="107000"/>
                        </a:lnSpc>
                        <a:spcAft>
                          <a:spcPts val="800"/>
                        </a:spcAft>
                        <a:buNone/>
                      </a:pPr>
                      <a:r>
                        <a:rPr lang="es-CO" sz="600" kern="100">
                          <a:effectLst/>
                        </a:rPr>
                        <a:t> </a:t>
                      </a:r>
                      <a:endParaRPr lang="es-CO" sz="900" kern="100">
                        <a:effectLst/>
                        <a:latin typeface="Aptos" panose="020B0004020202020204" pitchFamily="34" charset="0"/>
                        <a:ea typeface="Aptos" panose="020B0004020202020204" pitchFamily="34" charset="0"/>
                        <a:cs typeface="Times New Roman" panose="02020603050405020304" pitchFamily="18" charset="0"/>
                      </a:endParaRPr>
                    </a:p>
                  </a:txBody>
                  <a:tcPr marL="43161" marR="43161" marT="0" marB="0"/>
                </a:tc>
                <a:tc>
                  <a:txBody>
                    <a:bodyPr/>
                    <a:lstStyle/>
                    <a:p>
                      <a:pPr>
                        <a:lnSpc>
                          <a:spcPct val="107000"/>
                        </a:lnSpc>
                        <a:spcAft>
                          <a:spcPts val="800"/>
                        </a:spcAft>
                        <a:buNone/>
                      </a:pPr>
                      <a:r>
                        <a:rPr lang="es-CO" sz="600" kern="100">
                          <a:effectLst/>
                        </a:rPr>
                        <a:t> </a:t>
                      </a:r>
                      <a:endParaRPr lang="es-CO" sz="900" kern="100">
                        <a:effectLst/>
                        <a:latin typeface="Aptos" panose="020B0004020202020204" pitchFamily="34" charset="0"/>
                        <a:ea typeface="Aptos" panose="020B0004020202020204" pitchFamily="34" charset="0"/>
                        <a:cs typeface="Times New Roman" panose="02020603050405020304" pitchFamily="18" charset="0"/>
                      </a:endParaRPr>
                    </a:p>
                  </a:txBody>
                  <a:tcPr marL="43161" marR="43161" marT="0" marB="0"/>
                </a:tc>
                <a:tc>
                  <a:txBody>
                    <a:bodyPr/>
                    <a:lstStyle/>
                    <a:p>
                      <a:pPr>
                        <a:lnSpc>
                          <a:spcPct val="107000"/>
                        </a:lnSpc>
                        <a:spcAft>
                          <a:spcPts val="800"/>
                        </a:spcAft>
                        <a:buNone/>
                      </a:pPr>
                      <a:r>
                        <a:rPr lang="es-CO" sz="600" kern="100">
                          <a:effectLst/>
                        </a:rPr>
                        <a:t> </a:t>
                      </a:r>
                      <a:endParaRPr lang="es-CO" sz="900" kern="100">
                        <a:effectLst/>
                        <a:latin typeface="Aptos" panose="020B0004020202020204" pitchFamily="34" charset="0"/>
                        <a:ea typeface="Aptos" panose="020B0004020202020204" pitchFamily="34" charset="0"/>
                        <a:cs typeface="Times New Roman" panose="02020603050405020304" pitchFamily="18" charset="0"/>
                      </a:endParaRPr>
                    </a:p>
                  </a:txBody>
                  <a:tcPr marL="43161" marR="43161" marT="0" marB="0"/>
                </a:tc>
                <a:extLst>
                  <a:ext uri="{0D108BD9-81ED-4DB2-BD59-A6C34878D82A}">
                    <a16:rowId xmlns:a16="http://schemas.microsoft.com/office/drawing/2014/main" val="2126374926"/>
                  </a:ext>
                </a:extLst>
              </a:tr>
              <a:tr h="277801">
                <a:tc>
                  <a:txBody>
                    <a:bodyPr/>
                    <a:lstStyle/>
                    <a:p>
                      <a:pPr>
                        <a:lnSpc>
                          <a:spcPct val="107000"/>
                        </a:lnSpc>
                        <a:spcAft>
                          <a:spcPts val="800"/>
                        </a:spcAft>
                        <a:buNone/>
                      </a:pPr>
                      <a:r>
                        <a:rPr lang="es-CO" sz="600" kern="100">
                          <a:effectLst/>
                        </a:rPr>
                        <a:t>PROBLEMA</a:t>
                      </a:r>
                      <a:endParaRPr lang="es-CO" sz="900" kern="100">
                        <a:effectLst/>
                        <a:latin typeface="Aptos" panose="020B0004020202020204" pitchFamily="34" charset="0"/>
                        <a:ea typeface="Aptos" panose="020B0004020202020204" pitchFamily="34" charset="0"/>
                        <a:cs typeface="Times New Roman" panose="02020603050405020304" pitchFamily="18" charset="0"/>
                      </a:endParaRPr>
                    </a:p>
                  </a:txBody>
                  <a:tcPr marL="43161" marR="43161" marT="0" marB="0"/>
                </a:tc>
                <a:tc>
                  <a:txBody>
                    <a:bodyPr/>
                    <a:lstStyle/>
                    <a:p>
                      <a:pPr>
                        <a:lnSpc>
                          <a:spcPct val="107000"/>
                        </a:lnSpc>
                        <a:spcAft>
                          <a:spcPts val="800"/>
                        </a:spcAft>
                        <a:buNone/>
                      </a:pPr>
                      <a:r>
                        <a:rPr lang="es-CO" sz="600" kern="100">
                          <a:effectLst/>
                        </a:rPr>
                        <a:t> </a:t>
                      </a:r>
                      <a:endParaRPr lang="es-CO" sz="900" kern="100">
                        <a:effectLst/>
                        <a:latin typeface="Aptos" panose="020B0004020202020204" pitchFamily="34" charset="0"/>
                        <a:ea typeface="Aptos" panose="020B0004020202020204" pitchFamily="34" charset="0"/>
                        <a:cs typeface="Times New Roman" panose="02020603050405020304" pitchFamily="18" charset="0"/>
                      </a:endParaRPr>
                    </a:p>
                  </a:txBody>
                  <a:tcPr marL="43161" marR="43161" marT="0" marB="0"/>
                </a:tc>
                <a:tc>
                  <a:txBody>
                    <a:bodyPr/>
                    <a:lstStyle/>
                    <a:p>
                      <a:pPr>
                        <a:lnSpc>
                          <a:spcPct val="107000"/>
                        </a:lnSpc>
                        <a:spcAft>
                          <a:spcPts val="800"/>
                        </a:spcAft>
                        <a:buNone/>
                      </a:pPr>
                      <a:r>
                        <a:rPr lang="es-CO" sz="600" kern="100">
                          <a:effectLst/>
                        </a:rPr>
                        <a:t> </a:t>
                      </a:r>
                      <a:endParaRPr lang="es-CO" sz="900" kern="100">
                        <a:effectLst/>
                        <a:latin typeface="Aptos" panose="020B0004020202020204" pitchFamily="34" charset="0"/>
                        <a:ea typeface="Aptos" panose="020B0004020202020204" pitchFamily="34" charset="0"/>
                        <a:cs typeface="Times New Roman" panose="02020603050405020304" pitchFamily="18" charset="0"/>
                      </a:endParaRPr>
                    </a:p>
                  </a:txBody>
                  <a:tcPr marL="43161" marR="43161" marT="0" marB="0"/>
                </a:tc>
                <a:tc>
                  <a:txBody>
                    <a:bodyPr/>
                    <a:lstStyle/>
                    <a:p>
                      <a:pPr>
                        <a:lnSpc>
                          <a:spcPct val="107000"/>
                        </a:lnSpc>
                        <a:spcAft>
                          <a:spcPts val="800"/>
                        </a:spcAft>
                        <a:buNone/>
                      </a:pPr>
                      <a:r>
                        <a:rPr lang="es-CO" sz="600" kern="100">
                          <a:effectLst/>
                        </a:rPr>
                        <a:t> </a:t>
                      </a:r>
                      <a:endParaRPr lang="es-CO" sz="900" kern="100">
                        <a:effectLst/>
                        <a:latin typeface="Aptos" panose="020B0004020202020204" pitchFamily="34" charset="0"/>
                        <a:ea typeface="Aptos" panose="020B0004020202020204" pitchFamily="34" charset="0"/>
                        <a:cs typeface="Times New Roman" panose="02020603050405020304" pitchFamily="18" charset="0"/>
                      </a:endParaRPr>
                    </a:p>
                  </a:txBody>
                  <a:tcPr marL="43161" marR="43161" marT="0" marB="0"/>
                </a:tc>
                <a:tc>
                  <a:txBody>
                    <a:bodyPr/>
                    <a:lstStyle/>
                    <a:p>
                      <a:pPr>
                        <a:lnSpc>
                          <a:spcPct val="107000"/>
                        </a:lnSpc>
                        <a:spcAft>
                          <a:spcPts val="800"/>
                        </a:spcAft>
                        <a:buNone/>
                      </a:pPr>
                      <a:r>
                        <a:rPr lang="es-CO" sz="600" kern="100">
                          <a:effectLst/>
                        </a:rPr>
                        <a:t> </a:t>
                      </a:r>
                      <a:endParaRPr lang="es-CO" sz="900" kern="100">
                        <a:effectLst/>
                        <a:latin typeface="Aptos" panose="020B0004020202020204" pitchFamily="34" charset="0"/>
                        <a:ea typeface="Aptos" panose="020B0004020202020204" pitchFamily="34" charset="0"/>
                        <a:cs typeface="Times New Roman" panose="02020603050405020304" pitchFamily="18" charset="0"/>
                      </a:endParaRPr>
                    </a:p>
                  </a:txBody>
                  <a:tcPr marL="43161" marR="43161" marT="0" marB="0"/>
                </a:tc>
                <a:tc>
                  <a:txBody>
                    <a:bodyPr/>
                    <a:lstStyle/>
                    <a:p>
                      <a:pPr>
                        <a:lnSpc>
                          <a:spcPct val="107000"/>
                        </a:lnSpc>
                        <a:spcAft>
                          <a:spcPts val="800"/>
                        </a:spcAft>
                        <a:buNone/>
                      </a:pPr>
                      <a:r>
                        <a:rPr lang="es-CO" sz="600" kern="100">
                          <a:effectLst/>
                        </a:rPr>
                        <a:t> </a:t>
                      </a:r>
                      <a:endParaRPr lang="es-CO" sz="900" kern="100">
                        <a:effectLst/>
                        <a:latin typeface="Aptos" panose="020B0004020202020204" pitchFamily="34" charset="0"/>
                        <a:ea typeface="Aptos" panose="020B0004020202020204" pitchFamily="34" charset="0"/>
                        <a:cs typeface="Times New Roman" panose="02020603050405020304" pitchFamily="18" charset="0"/>
                      </a:endParaRPr>
                    </a:p>
                  </a:txBody>
                  <a:tcPr marL="43161" marR="43161" marT="0" marB="0"/>
                </a:tc>
                <a:extLst>
                  <a:ext uri="{0D108BD9-81ED-4DB2-BD59-A6C34878D82A}">
                    <a16:rowId xmlns:a16="http://schemas.microsoft.com/office/drawing/2014/main" val="2606631979"/>
                  </a:ext>
                </a:extLst>
              </a:tr>
              <a:tr h="277801">
                <a:tc>
                  <a:txBody>
                    <a:bodyPr/>
                    <a:lstStyle/>
                    <a:p>
                      <a:pPr>
                        <a:lnSpc>
                          <a:spcPct val="107000"/>
                        </a:lnSpc>
                        <a:spcAft>
                          <a:spcPts val="800"/>
                        </a:spcAft>
                        <a:buNone/>
                      </a:pPr>
                      <a:r>
                        <a:rPr lang="es-CO" sz="600" kern="100">
                          <a:effectLst/>
                        </a:rPr>
                        <a:t>REFLEXION</a:t>
                      </a:r>
                      <a:endParaRPr lang="es-CO" sz="900" kern="100">
                        <a:effectLst/>
                        <a:latin typeface="Aptos" panose="020B0004020202020204" pitchFamily="34" charset="0"/>
                        <a:ea typeface="Aptos" panose="020B0004020202020204" pitchFamily="34" charset="0"/>
                        <a:cs typeface="Times New Roman" panose="02020603050405020304" pitchFamily="18" charset="0"/>
                      </a:endParaRPr>
                    </a:p>
                  </a:txBody>
                  <a:tcPr marL="43161" marR="43161" marT="0" marB="0"/>
                </a:tc>
                <a:tc>
                  <a:txBody>
                    <a:bodyPr/>
                    <a:lstStyle/>
                    <a:p>
                      <a:pPr>
                        <a:lnSpc>
                          <a:spcPct val="107000"/>
                        </a:lnSpc>
                        <a:spcAft>
                          <a:spcPts val="800"/>
                        </a:spcAft>
                        <a:buNone/>
                      </a:pPr>
                      <a:r>
                        <a:rPr lang="es-CO" sz="600" kern="100">
                          <a:effectLst/>
                        </a:rPr>
                        <a:t> </a:t>
                      </a:r>
                      <a:endParaRPr lang="es-CO" sz="900" kern="100">
                        <a:effectLst/>
                        <a:latin typeface="Aptos" panose="020B0004020202020204" pitchFamily="34" charset="0"/>
                        <a:ea typeface="Aptos" panose="020B0004020202020204" pitchFamily="34" charset="0"/>
                        <a:cs typeface="Times New Roman" panose="02020603050405020304" pitchFamily="18" charset="0"/>
                      </a:endParaRPr>
                    </a:p>
                  </a:txBody>
                  <a:tcPr marL="43161" marR="43161" marT="0" marB="0"/>
                </a:tc>
                <a:tc>
                  <a:txBody>
                    <a:bodyPr/>
                    <a:lstStyle/>
                    <a:p>
                      <a:pPr>
                        <a:lnSpc>
                          <a:spcPct val="107000"/>
                        </a:lnSpc>
                        <a:spcAft>
                          <a:spcPts val="800"/>
                        </a:spcAft>
                        <a:buNone/>
                      </a:pPr>
                      <a:r>
                        <a:rPr lang="es-CO" sz="600" kern="100">
                          <a:effectLst/>
                        </a:rPr>
                        <a:t> </a:t>
                      </a:r>
                      <a:endParaRPr lang="es-CO" sz="900" kern="100">
                        <a:effectLst/>
                        <a:latin typeface="Aptos" panose="020B0004020202020204" pitchFamily="34" charset="0"/>
                        <a:ea typeface="Aptos" panose="020B0004020202020204" pitchFamily="34" charset="0"/>
                        <a:cs typeface="Times New Roman" panose="02020603050405020304" pitchFamily="18" charset="0"/>
                      </a:endParaRPr>
                    </a:p>
                  </a:txBody>
                  <a:tcPr marL="43161" marR="43161" marT="0" marB="0"/>
                </a:tc>
                <a:tc>
                  <a:txBody>
                    <a:bodyPr/>
                    <a:lstStyle/>
                    <a:p>
                      <a:pPr>
                        <a:lnSpc>
                          <a:spcPct val="107000"/>
                        </a:lnSpc>
                        <a:spcAft>
                          <a:spcPts val="800"/>
                        </a:spcAft>
                        <a:buNone/>
                      </a:pPr>
                      <a:r>
                        <a:rPr lang="es-CO" sz="600" kern="100">
                          <a:effectLst/>
                        </a:rPr>
                        <a:t> </a:t>
                      </a:r>
                      <a:endParaRPr lang="es-CO" sz="900" kern="100">
                        <a:effectLst/>
                        <a:latin typeface="Aptos" panose="020B0004020202020204" pitchFamily="34" charset="0"/>
                        <a:ea typeface="Aptos" panose="020B0004020202020204" pitchFamily="34" charset="0"/>
                        <a:cs typeface="Times New Roman" panose="02020603050405020304" pitchFamily="18" charset="0"/>
                      </a:endParaRPr>
                    </a:p>
                  </a:txBody>
                  <a:tcPr marL="43161" marR="43161" marT="0" marB="0"/>
                </a:tc>
                <a:tc>
                  <a:txBody>
                    <a:bodyPr/>
                    <a:lstStyle/>
                    <a:p>
                      <a:pPr>
                        <a:lnSpc>
                          <a:spcPct val="107000"/>
                        </a:lnSpc>
                        <a:spcAft>
                          <a:spcPts val="800"/>
                        </a:spcAft>
                        <a:buNone/>
                      </a:pPr>
                      <a:r>
                        <a:rPr lang="es-CO" sz="600" kern="100">
                          <a:effectLst/>
                        </a:rPr>
                        <a:t> </a:t>
                      </a:r>
                      <a:endParaRPr lang="es-CO" sz="900" kern="100">
                        <a:effectLst/>
                        <a:latin typeface="Aptos" panose="020B0004020202020204" pitchFamily="34" charset="0"/>
                        <a:ea typeface="Aptos" panose="020B0004020202020204" pitchFamily="34" charset="0"/>
                        <a:cs typeface="Times New Roman" panose="02020603050405020304" pitchFamily="18" charset="0"/>
                      </a:endParaRPr>
                    </a:p>
                  </a:txBody>
                  <a:tcPr marL="43161" marR="43161" marT="0" marB="0"/>
                </a:tc>
                <a:tc>
                  <a:txBody>
                    <a:bodyPr/>
                    <a:lstStyle/>
                    <a:p>
                      <a:pPr>
                        <a:lnSpc>
                          <a:spcPct val="107000"/>
                        </a:lnSpc>
                        <a:spcAft>
                          <a:spcPts val="800"/>
                        </a:spcAft>
                        <a:buNone/>
                      </a:pPr>
                      <a:r>
                        <a:rPr lang="es-CO" sz="600" kern="100" dirty="0">
                          <a:effectLst/>
                        </a:rPr>
                        <a:t> </a:t>
                      </a:r>
                      <a:endParaRPr lang="es-CO"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161" marR="43161" marT="0" marB="0"/>
                </a:tc>
                <a:extLst>
                  <a:ext uri="{0D108BD9-81ED-4DB2-BD59-A6C34878D82A}">
                    <a16:rowId xmlns:a16="http://schemas.microsoft.com/office/drawing/2014/main" val="2955824417"/>
                  </a:ext>
                </a:extLst>
              </a:tr>
            </a:tbl>
          </a:graphicData>
        </a:graphic>
      </p:graphicFrame>
    </p:spTree>
    <p:extLst>
      <p:ext uri="{BB962C8B-B14F-4D97-AF65-F5344CB8AC3E}">
        <p14:creationId xmlns:p14="http://schemas.microsoft.com/office/powerpoint/2010/main" val="399789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duotone>
              <a:prstClr val="black"/>
              <a:schemeClr val="tx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9E49DD-FF1A-2D23-C1C0-F71F976469C1}"/>
              </a:ext>
            </a:extLst>
          </p:cNvPr>
          <p:cNvSpPr>
            <a:spLocks noGrp="1"/>
          </p:cNvSpPr>
          <p:nvPr>
            <p:ph type="title"/>
          </p:nvPr>
        </p:nvSpPr>
        <p:spPr/>
        <p:txBody>
          <a:bodyPr/>
          <a:lstStyle/>
          <a:p>
            <a:r>
              <a:rPr lang="es-MX" dirty="0"/>
              <a:t>USO DE RECURSOS…  ?</a:t>
            </a:r>
            <a:endParaRPr lang="es-CO" dirty="0"/>
          </a:p>
        </p:txBody>
      </p:sp>
      <p:sp>
        <p:nvSpPr>
          <p:cNvPr id="3" name="Marcador de texto 2">
            <a:extLst>
              <a:ext uri="{FF2B5EF4-FFF2-40B4-BE49-F238E27FC236}">
                <a16:creationId xmlns:a16="http://schemas.microsoft.com/office/drawing/2014/main" id="{95FE1C04-5AE8-7EE5-1B18-86C0C84CB125}"/>
              </a:ext>
            </a:extLst>
          </p:cNvPr>
          <p:cNvSpPr>
            <a:spLocks noGrp="1"/>
          </p:cNvSpPr>
          <p:nvPr>
            <p:ph type="body" idx="1"/>
          </p:nvPr>
        </p:nvSpPr>
        <p:spPr/>
        <p:txBody>
          <a:bodyPr>
            <a:noAutofit/>
          </a:bodyPr>
          <a:lstStyle/>
          <a:p>
            <a:r>
              <a:rPr lang="es-MX" sz="5400" dirty="0"/>
              <a:t>audio</a:t>
            </a:r>
            <a:endParaRPr lang="es-CO" sz="5400" dirty="0"/>
          </a:p>
        </p:txBody>
      </p:sp>
      <p:sp>
        <p:nvSpPr>
          <p:cNvPr id="5" name="Marcador de texto 4">
            <a:extLst>
              <a:ext uri="{FF2B5EF4-FFF2-40B4-BE49-F238E27FC236}">
                <a16:creationId xmlns:a16="http://schemas.microsoft.com/office/drawing/2014/main" id="{FD8662D1-AEFB-C635-F9E5-5A943EB09AE6}"/>
              </a:ext>
            </a:extLst>
          </p:cNvPr>
          <p:cNvSpPr>
            <a:spLocks noGrp="1"/>
          </p:cNvSpPr>
          <p:nvPr>
            <p:ph type="body" sz="quarter" idx="3"/>
          </p:nvPr>
        </p:nvSpPr>
        <p:spPr/>
        <p:txBody>
          <a:bodyPr/>
          <a:lstStyle/>
          <a:p>
            <a:r>
              <a:rPr lang="es-MX" dirty="0"/>
              <a:t>REALIDAD</a:t>
            </a:r>
            <a:endParaRPr lang="es-CO" dirty="0"/>
          </a:p>
        </p:txBody>
      </p:sp>
      <p:pic>
        <p:nvPicPr>
          <p:cNvPr id="7" name="WhatsApp Audio 2025-11-07 at 08.30.29">
            <a:hlinkClick r:id="" action="ppaction://media"/>
            <a:extLst>
              <a:ext uri="{FF2B5EF4-FFF2-40B4-BE49-F238E27FC236}">
                <a16:creationId xmlns:a16="http://schemas.microsoft.com/office/drawing/2014/main" id="{9FFCB6E1-D445-8C33-1440-E6EF10A9FE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68858" y="2505075"/>
            <a:ext cx="3899646" cy="2805672"/>
          </a:xfrm>
          <a:prstGeom prst="rect">
            <a:avLst/>
          </a:prstGeom>
        </p:spPr>
      </p:pic>
      <p:pic>
        <p:nvPicPr>
          <p:cNvPr id="8" name="Imagen 7" descr="Imagen que contiene edificio, ladrillo, paraguas, mujer&#10;&#10;El contenido generado por IA puede ser incorrecto.">
            <a:extLst>
              <a:ext uri="{FF2B5EF4-FFF2-40B4-BE49-F238E27FC236}">
                <a16:creationId xmlns:a16="http://schemas.microsoft.com/office/drawing/2014/main" id="{1E3C5E7E-744E-F09C-C212-D37408CEE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9940" y="1810170"/>
            <a:ext cx="2359959" cy="4195482"/>
          </a:xfrm>
          <a:prstGeom prst="rect">
            <a:avLst/>
          </a:prstGeom>
        </p:spPr>
      </p:pic>
    </p:spTree>
    <p:extLst>
      <p:ext uri="{BB962C8B-B14F-4D97-AF65-F5344CB8AC3E}">
        <p14:creationId xmlns:p14="http://schemas.microsoft.com/office/powerpoint/2010/main" val="2952753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8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Imagen 2" descr="Una pantalla de una computadora&#10;&#10;El contenido generado por IA puede ser incorrecto.">
            <a:extLst>
              <a:ext uri="{FF2B5EF4-FFF2-40B4-BE49-F238E27FC236}">
                <a16:creationId xmlns:a16="http://schemas.microsoft.com/office/drawing/2014/main" id="{E239E13C-CC23-1996-F110-A0E36CAEA4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541" y="1914641"/>
            <a:ext cx="2359215" cy="1327058"/>
          </a:xfrm>
          <a:prstGeom prst="rect">
            <a:avLst/>
          </a:prstGeom>
        </p:spPr>
      </p:pic>
      <p:pic>
        <p:nvPicPr>
          <p:cNvPr id="5" name="Imagen 4" descr="Calendario&#10;&#10;El contenido generado por IA puede ser incorrecto.">
            <a:extLst>
              <a:ext uri="{FF2B5EF4-FFF2-40B4-BE49-F238E27FC236}">
                <a16:creationId xmlns:a16="http://schemas.microsoft.com/office/drawing/2014/main" id="{2EE7506E-492A-1A5C-9DCB-3DD966578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6661" y="1921089"/>
            <a:ext cx="2337986" cy="1315117"/>
          </a:xfrm>
          <a:prstGeom prst="rect">
            <a:avLst/>
          </a:prstGeom>
        </p:spPr>
      </p:pic>
      <p:pic>
        <p:nvPicPr>
          <p:cNvPr id="7" name="Imagen 6" descr="Imagen que contiene cuarto&#10;&#10;El contenido generado por IA puede ser incorrecto.">
            <a:extLst>
              <a:ext uri="{FF2B5EF4-FFF2-40B4-BE49-F238E27FC236}">
                <a16:creationId xmlns:a16="http://schemas.microsoft.com/office/drawing/2014/main" id="{CF061C7C-8A5E-526A-7760-201A44A873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541" y="3335036"/>
            <a:ext cx="2359215" cy="1327058"/>
          </a:xfrm>
          <a:prstGeom prst="rect">
            <a:avLst/>
          </a:prstGeom>
        </p:spPr>
      </p:pic>
      <p:pic>
        <p:nvPicPr>
          <p:cNvPr id="9" name="Imagen 8" descr="Un pizarrón blanco&#10;&#10;El contenido generado por IA puede ser incorrecto.">
            <a:extLst>
              <a:ext uri="{FF2B5EF4-FFF2-40B4-BE49-F238E27FC236}">
                <a16:creationId xmlns:a16="http://schemas.microsoft.com/office/drawing/2014/main" id="{55C01780-E78F-12C2-35FB-DA01E8C7E2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2886" y="3539034"/>
            <a:ext cx="2337986" cy="1315117"/>
          </a:xfrm>
          <a:prstGeom prst="rect">
            <a:avLst/>
          </a:prstGeom>
        </p:spPr>
      </p:pic>
      <p:sp>
        <p:nvSpPr>
          <p:cNvPr id="18" name="Rectangle 17">
            <a:extLst>
              <a:ext uri="{FF2B5EF4-FFF2-40B4-BE49-F238E27FC236}">
                <a16:creationId xmlns:a16="http://schemas.microsoft.com/office/drawing/2014/main" id="{F410C0F3-C7FA-4157-BD5D-9A28DFC95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404" y="609601"/>
            <a:ext cx="5083000" cy="54864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raphic 212">
            <a:extLst>
              <a:ext uri="{FF2B5EF4-FFF2-40B4-BE49-F238E27FC236}">
                <a16:creationId xmlns:a16="http://schemas.microsoft.com/office/drawing/2014/main" id="{791A7DC9-0CC4-4E7A-A88C-F7F693B36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6686" y="163878"/>
            <a:ext cx="891445" cy="89144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4FE41D93-3454-42B2-935D-B099FE4FB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6686" y="163878"/>
            <a:ext cx="891445" cy="89144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Oval 23">
            <a:extLst>
              <a:ext uri="{FF2B5EF4-FFF2-40B4-BE49-F238E27FC236}">
                <a16:creationId xmlns:a16="http://schemas.microsoft.com/office/drawing/2014/main" id="{59364DEE-7DDD-4F52-A986-54AB0E9087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596" y="5416520"/>
            <a:ext cx="419129" cy="419129"/>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625D5A11-FB09-4CD6-BA92-78E1C430E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596" y="5416520"/>
            <a:ext cx="419129" cy="419129"/>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CuadroTexto 10">
            <a:extLst>
              <a:ext uri="{FF2B5EF4-FFF2-40B4-BE49-F238E27FC236}">
                <a16:creationId xmlns:a16="http://schemas.microsoft.com/office/drawing/2014/main" id="{C1E8B411-A5B7-8751-F21B-E96F5E726CAB}"/>
              </a:ext>
            </a:extLst>
          </p:cNvPr>
          <p:cNvSpPr txBox="1"/>
          <p:nvPr/>
        </p:nvSpPr>
        <p:spPr>
          <a:xfrm>
            <a:off x="8944132" y="1958550"/>
            <a:ext cx="2507909" cy="4261275"/>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dirty="0">
                <a:solidFill>
                  <a:schemeClr val="bg1"/>
                </a:solidFill>
              </a:rPr>
              <a:t>IINICIACION CON ESTUDIANTES DE GRADO SEXTO</a:t>
            </a:r>
          </a:p>
        </p:txBody>
      </p:sp>
      <p:grpSp>
        <p:nvGrpSpPr>
          <p:cNvPr id="28" name="Graphic 185">
            <a:extLst>
              <a:ext uri="{FF2B5EF4-FFF2-40B4-BE49-F238E27FC236}">
                <a16:creationId xmlns:a16="http://schemas.microsoft.com/office/drawing/2014/main" id="{071FE7A6-F5D0-47EA-8ADE-9F0CD33C94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61132" y="5895911"/>
            <a:ext cx="1054466" cy="469689"/>
            <a:chOff x="9841624" y="4115729"/>
            <a:chExt cx="602169" cy="268223"/>
          </a:xfrm>
          <a:solidFill>
            <a:schemeClr val="bg1"/>
          </a:solidFill>
        </p:grpSpPr>
        <p:sp>
          <p:nvSpPr>
            <p:cNvPr id="29" name="Freeform: Shape 28">
              <a:extLst>
                <a:ext uri="{FF2B5EF4-FFF2-40B4-BE49-F238E27FC236}">
                  <a16:creationId xmlns:a16="http://schemas.microsoft.com/office/drawing/2014/main" id="{0EBED465-9D4E-4937-B39A-5C0F908F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B4A0C80-757F-4042-911F-99CFE7685D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1BCB4B5-D164-4D2D-91F1-C0E58D63E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B939A04A-C446-4136-987F-8F347387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4E311E5-BC75-456A-8C11-52EFC23325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8169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7CFE75F-6390-4A13-A32B-2AA295CCA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adroTexto 9">
            <a:extLst>
              <a:ext uri="{FF2B5EF4-FFF2-40B4-BE49-F238E27FC236}">
                <a16:creationId xmlns:a16="http://schemas.microsoft.com/office/drawing/2014/main" id="{EECC0C78-F573-6985-BA35-DBCF55D15228}"/>
              </a:ext>
            </a:extLst>
          </p:cNvPr>
          <p:cNvSpPr txBox="1"/>
          <p:nvPr/>
        </p:nvSpPr>
        <p:spPr>
          <a:xfrm rot="18512902">
            <a:off x="2444032" y="1551343"/>
            <a:ext cx="6238594" cy="20467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600" dirty="0">
                <a:solidFill>
                  <a:schemeClr val="bg1"/>
                </a:solidFill>
                <a:latin typeface="+mj-lt"/>
                <a:ea typeface="+mj-ea"/>
                <a:cs typeface="+mj-cs"/>
              </a:rPr>
              <a:t>INFORMACION</a:t>
            </a:r>
          </a:p>
        </p:txBody>
      </p:sp>
      <p:grpSp>
        <p:nvGrpSpPr>
          <p:cNvPr id="17" name="Group 16">
            <a:extLst>
              <a:ext uri="{FF2B5EF4-FFF2-40B4-BE49-F238E27FC236}">
                <a16:creationId xmlns:a16="http://schemas.microsoft.com/office/drawing/2014/main" id="{B7BAEF06-AB74-442C-8C30-B88233FD83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grpSp>
          <p:nvGrpSpPr>
            <p:cNvPr id="18" name="Group 17">
              <a:extLst>
                <a:ext uri="{FF2B5EF4-FFF2-40B4-BE49-F238E27FC236}">
                  <a16:creationId xmlns:a16="http://schemas.microsoft.com/office/drawing/2014/main" id="{BDFD9AA5-A6A4-499F-BB09-5CD7F8145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3986041" cy="6858000"/>
              <a:chOff x="1" y="0"/>
              <a:chExt cx="3986041" cy="6858000"/>
            </a:xfrm>
          </p:grpSpPr>
          <p:sp>
            <p:nvSpPr>
              <p:cNvPr id="22" name="Freeform: Shape 21">
                <a:extLst>
                  <a:ext uri="{FF2B5EF4-FFF2-40B4-BE49-F238E27FC236}">
                    <a16:creationId xmlns:a16="http://schemas.microsoft.com/office/drawing/2014/main" id="{5F499571-4EEA-4442-B71C-2972335B3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9FFC7284-7A71-4F33-AB06-E0D1EB1CA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C27F758D-B23C-459E-AD21-6621782C726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748588" y="0"/>
              <a:ext cx="1339053" cy="6858000"/>
              <a:chOff x="2748588" y="0"/>
              <a:chExt cx="1339053" cy="6858000"/>
            </a:xfrm>
          </p:grpSpPr>
          <p:sp>
            <p:nvSpPr>
              <p:cNvPr id="20" name="Freeform: Shape 19">
                <a:extLst>
                  <a:ext uri="{FF2B5EF4-FFF2-40B4-BE49-F238E27FC236}">
                    <a16:creationId xmlns:a16="http://schemas.microsoft.com/office/drawing/2014/main" id="{08DD5D69-A882-48D7-ACFB-68E2DC6B04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25" name="Group 24">
            <a:extLst>
              <a:ext uri="{FF2B5EF4-FFF2-40B4-BE49-F238E27FC236}">
                <a16:creationId xmlns:a16="http://schemas.microsoft.com/office/drawing/2014/main" id="{C9829185-6353-4E3C-B082-AA7F519391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grpSp>
          <p:nvGrpSpPr>
            <p:cNvPr id="26" name="Group 25">
              <a:extLst>
                <a:ext uri="{FF2B5EF4-FFF2-40B4-BE49-F238E27FC236}">
                  <a16:creationId xmlns:a16="http://schemas.microsoft.com/office/drawing/2014/main" id="{BB7BB359-8B77-484C-B9CD-6376139A3AB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3986041" cy="6858000"/>
              <a:chOff x="1" y="0"/>
              <a:chExt cx="3986041" cy="6858000"/>
            </a:xfrm>
          </p:grpSpPr>
          <p:sp>
            <p:nvSpPr>
              <p:cNvPr id="30" name="Freeform: Shape 29">
                <a:extLst>
                  <a:ext uri="{FF2B5EF4-FFF2-40B4-BE49-F238E27FC236}">
                    <a16:creationId xmlns:a16="http://schemas.microsoft.com/office/drawing/2014/main" id="{AA96BE9D-5B3B-4CA9-8895-33FAA3804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7840E2BF-E954-4173-BF70-2DAE9E19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3F125B5A-DFAC-4B6D-B14F-287F8C436AA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748588" y="0"/>
              <a:ext cx="1339053" cy="6858000"/>
              <a:chOff x="2748588" y="0"/>
              <a:chExt cx="1339053" cy="6858000"/>
            </a:xfrm>
          </p:grpSpPr>
          <p:sp>
            <p:nvSpPr>
              <p:cNvPr id="28" name="Freeform: Shape 27">
                <a:extLst>
                  <a:ext uri="{FF2B5EF4-FFF2-40B4-BE49-F238E27FC236}">
                    <a16:creationId xmlns:a16="http://schemas.microsoft.com/office/drawing/2014/main" id="{6AF4804F-69E5-479A-9F45-C0E4631715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3CA5C733-38F9-4D36-A78D-0AB08CCBB5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7" name="Imagen 6" descr="Imagen que contiene interior, texto, tabla&#10;&#10;El contenido generado por IA puede ser incorrecto.">
            <a:extLst>
              <a:ext uri="{FF2B5EF4-FFF2-40B4-BE49-F238E27FC236}">
                <a16:creationId xmlns:a16="http://schemas.microsoft.com/office/drawing/2014/main" id="{3A547A1F-39DE-1E9D-6016-C6B1ECD6F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75" y="1206000"/>
            <a:ext cx="2500875" cy="4446000"/>
          </a:xfrm>
          <a:custGeom>
            <a:avLst/>
            <a:gdLst/>
            <a:ahLst/>
            <a:cxnLst/>
            <a:rect l="l" t="t" r="r" b="b"/>
            <a:pathLst>
              <a:path w="2619375" h="1860000">
                <a:moveTo>
                  <a:pt x="0" y="0"/>
                </a:moveTo>
                <a:lnTo>
                  <a:pt x="2619375" y="0"/>
                </a:lnTo>
                <a:lnTo>
                  <a:pt x="2619375" y="1860000"/>
                </a:lnTo>
                <a:lnTo>
                  <a:pt x="0" y="1860000"/>
                </a:lnTo>
                <a:close/>
              </a:path>
            </a:pathLst>
          </a:custGeom>
        </p:spPr>
      </p:pic>
      <p:pic>
        <p:nvPicPr>
          <p:cNvPr id="9" name="Imagen 8" descr="Texto, Pizarra&#10;&#10;El contenido generado por IA puede ser incorrecto.">
            <a:extLst>
              <a:ext uri="{FF2B5EF4-FFF2-40B4-BE49-F238E27FC236}">
                <a16:creationId xmlns:a16="http://schemas.microsoft.com/office/drawing/2014/main" id="{098C5A7C-C6D6-2501-D703-C165529616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1945" y="1558299"/>
            <a:ext cx="2619375" cy="1473398"/>
          </a:xfrm>
          <a:custGeom>
            <a:avLst/>
            <a:gdLst/>
            <a:ahLst/>
            <a:cxnLst/>
            <a:rect l="l" t="t" r="r" b="b"/>
            <a:pathLst>
              <a:path w="2619375" h="1860000">
                <a:moveTo>
                  <a:pt x="0" y="0"/>
                </a:moveTo>
                <a:lnTo>
                  <a:pt x="2619375" y="0"/>
                </a:lnTo>
                <a:lnTo>
                  <a:pt x="2619375" y="1860000"/>
                </a:lnTo>
                <a:lnTo>
                  <a:pt x="0" y="1860000"/>
                </a:lnTo>
                <a:close/>
              </a:path>
            </a:pathLst>
          </a:custGeom>
        </p:spPr>
      </p:pic>
      <p:pic>
        <p:nvPicPr>
          <p:cNvPr id="5" name="Imagen 4" descr="Un conjunto de letras blancas en un fondo blanco&#10;&#10;El contenido generado por IA puede ser incorrecto.">
            <a:extLst>
              <a:ext uri="{FF2B5EF4-FFF2-40B4-BE49-F238E27FC236}">
                <a16:creationId xmlns:a16="http://schemas.microsoft.com/office/drawing/2014/main" id="{96368068-E682-CF49-4ABE-FAAE745E2F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1945" y="3826297"/>
            <a:ext cx="2619375" cy="1473398"/>
          </a:xfrm>
          <a:prstGeom prst="rect">
            <a:avLst/>
          </a:prstGeom>
        </p:spPr>
      </p:pic>
    </p:spTree>
    <p:extLst>
      <p:ext uri="{BB962C8B-B14F-4D97-AF65-F5344CB8AC3E}">
        <p14:creationId xmlns:p14="http://schemas.microsoft.com/office/powerpoint/2010/main" val="134446657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Texto, Carta&#10;&#10;El contenido generado por IA puede ser incorrecto.">
            <a:extLst>
              <a:ext uri="{FF2B5EF4-FFF2-40B4-BE49-F238E27FC236}">
                <a16:creationId xmlns:a16="http://schemas.microsoft.com/office/drawing/2014/main" id="{F9DA8FBE-D700-A098-DABA-B9F7D10A9E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904" y="789542"/>
            <a:ext cx="2852178" cy="5070539"/>
          </a:xfrm>
          <a:prstGeom prst="rect">
            <a:avLst/>
          </a:prstGeom>
        </p:spPr>
      </p:pic>
      <p:pic>
        <p:nvPicPr>
          <p:cNvPr id="9" name="Imagen 8" descr="Imagen que contiene interior, texto, tabla&#10;&#10;El contenido generado por IA puede ser incorrecto.">
            <a:extLst>
              <a:ext uri="{FF2B5EF4-FFF2-40B4-BE49-F238E27FC236}">
                <a16:creationId xmlns:a16="http://schemas.microsoft.com/office/drawing/2014/main" id="{3F92BD85-F720-51C9-443B-60CE65AEE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3965" y="1554843"/>
            <a:ext cx="2446048" cy="4348530"/>
          </a:xfrm>
          <a:prstGeom prst="rect">
            <a:avLst/>
          </a:prstGeom>
        </p:spPr>
      </p:pic>
      <p:pic>
        <p:nvPicPr>
          <p:cNvPr id="11" name="Imagen 10" descr="Un conjunto de letras blancas en un fondo blanco&#10;&#10;El contenido generado por IA puede ser incorrecto.">
            <a:extLst>
              <a:ext uri="{FF2B5EF4-FFF2-40B4-BE49-F238E27FC236}">
                <a16:creationId xmlns:a16="http://schemas.microsoft.com/office/drawing/2014/main" id="{2E25EDE4-D6D5-9554-12FB-FBCE13489F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699" y="1554843"/>
            <a:ext cx="3146611" cy="1769969"/>
          </a:xfrm>
          <a:prstGeom prst="rect">
            <a:avLst/>
          </a:prstGeom>
        </p:spPr>
      </p:pic>
      <p:pic>
        <p:nvPicPr>
          <p:cNvPr id="13" name="Imagen 12" descr="Texto, Pizarra&#10;&#10;El contenido generado por IA puede ser incorrecto.">
            <a:extLst>
              <a:ext uri="{FF2B5EF4-FFF2-40B4-BE49-F238E27FC236}">
                <a16:creationId xmlns:a16="http://schemas.microsoft.com/office/drawing/2014/main" id="{C51589E1-9D84-FB9E-C716-1BDBAA7192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699" y="4016520"/>
            <a:ext cx="3146611" cy="1604350"/>
          </a:xfrm>
          <a:prstGeom prst="rect">
            <a:avLst/>
          </a:prstGeom>
        </p:spPr>
      </p:pic>
      <p:sp>
        <p:nvSpPr>
          <p:cNvPr id="15" name="CuadroTexto 14">
            <a:extLst>
              <a:ext uri="{FF2B5EF4-FFF2-40B4-BE49-F238E27FC236}">
                <a16:creationId xmlns:a16="http://schemas.microsoft.com/office/drawing/2014/main" id="{7C49E7FF-18EF-CBFD-C560-29710082B633}"/>
              </a:ext>
            </a:extLst>
          </p:cNvPr>
          <p:cNvSpPr txBox="1"/>
          <p:nvPr/>
        </p:nvSpPr>
        <p:spPr>
          <a:xfrm>
            <a:off x="4787152" y="550332"/>
            <a:ext cx="5244353" cy="646331"/>
          </a:xfrm>
          <a:prstGeom prst="rect">
            <a:avLst/>
          </a:prstGeom>
          <a:noFill/>
        </p:spPr>
        <p:txBody>
          <a:bodyPr wrap="square" rtlCol="0">
            <a:spAutoFit/>
          </a:bodyPr>
          <a:lstStyle/>
          <a:p>
            <a:r>
              <a:rPr lang="es-MX" sz="3600" dirty="0"/>
              <a:t>NOTAS DE LECTURAS</a:t>
            </a:r>
            <a:endParaRPr lang="es-CO" sz="3600" dirty="0"/>
          </a:p>
        </p:txBody>
      </p:sp>
    </p:spTree>
    <p:extLst>
      <p:ext uri="{BB962C8B-B14F-4D97-AF65-F5344CB8AC3E}">
        <p14:creationId xmlns:p14="http://schemas.microsoft.com/office/powerpoint/2010/main" val="8493168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6">
            <a:extLst>
              <a:ext uri="{FF2B5EF4-FFF2-40B4-BE49-F238E27FC236}">
                <a16:creationId xmlns:a16="http://schemas.microsoft.com/office/drawing/2014/main" id="{E6BFD8E9-9A76-4603-9D84-3A5AA9B88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Texto&#10;&#10;El contenido generado por IA puede ser incorrecto.">
            <a:extLst>
              <a:ext uri="{FF2B5EF4-FFF2-40B4-BE49-F238E27FC236}">
                <a16:creationId xmlns:a16="http://schemas.microsoft.com/office/drawing/2014/main" id="{87B90366-D038-86CD-9181-DEDD652E72AF}"/>
              </a:ext>
            </a:extLst>
          </p:cNvPr>
          <p:cNvPicPr>
            <a:picLocks noChangeAspect="1"/>
          </p:cNvPicPr>
          <p:nvPr/>
        </p:nvPicPr>
        <p:blipFill>
          <a:blip r:embed="rId2">
            <a:extLst>
              <a:ext uri="{28A0092B-C50C-407E-A947-70E740481C1C}">
                <a14:useLocalDpi xmlns:a14="http://schemas.microsoft.com/office/drawing/2010/main" val="0"/>
              </a:ext>
            </a:extLst>
          </a:blip>
          <a:srcRect r="-2" b="36490"/>
          <a:stretch>
            <a:fillRect/>
          </a:stretch>
        </p:blipFill>
        <p:spPr>
          <a:xfrm>
            <a:off x="20" y="-7"/>
            <a:ext cx="2952729" cy="3333750"/>
          </a:xfrm>
          <a:custGeom>
            <a:avLst/>
            <a:gdLst/>
            <a:ahLst/>
            <a:cxnLst/>
            <a:rect l="l" t="t" r="r" b="b"/>
            <a:pathLst>
              <a:path w="2952749" h="3333750">
                <a:moveTo>
                  <a:pt x="0" y="0"/>
                </a:moveTo>
                <a:lnTo>
                  <a:pt x="2952749" y="0"/>
                </a:lnTo>
                <a:lnTo>
                  <a:pt x="2952749" y="3333750"/>
                </a:lnTo>
                <a:lnTo>
                  <a:pt x="0" y="3333750"/>
                </a:lnTo>
                <a:close/>
              </a:path>
            </a:pathLst>
          </a:custGeom>
        </p:spPr>
      </p:pic>
      <p:pic>
        <p:nvPicPr>
          <p:cNvPr id="9" name="Imagen 8" descr="Un dibujo de un pizarrón blanco&#10;&#10;El contenido generado por IA puede ser incorrecto.">
            <a:extLst>
              <a:ext uri="{FF2B5EF4-FFF2-40B4-BE49-F238E27FC236}">
                <a16:creationId xmlns:a16="http://schemas.microsoft.com/office/drawing/2014/main" id="{A174A787-5FFB-9E38-7A72-B6FDE37DF104}"/>
              </a:ext>
            </a:extLst>
          </p:cNvPr>
          <p:cNvPicPr>
            <a:picLocks noChangeAspect="1"/>
          </p:cNvPicPr>
          <p:nvPr/>
        </p:nvPicPr>
        <p:blipFill>
          <a:blip r:embed="rId3">
            <a:extLst>
              <a:ext uri="{28A0092B-C50C-407E-A947-70E740481C1C}">
                <a14:useLocalDpi xmlns:a14="http://schemas.microsoft.com/office/drawing/2010/main" val="0"/>
              </a:ext>
            </a:extLst>
          </a:blip>
          <a:srcRect l="9202" r="41107" b="2"/>
          <a:stretch>
            <a:fillRect/>
          </a:stretch>
        </p:blipFill>
        <p:spPr>
          <a:xfrm>
            <a:off x="3373889" y="190508"/>
            <a:ext cx="2945131" cy="3333747"/>
          </a:xfrm>
          <a:custGeom>
            <a:avLst/>
            <a:gdLst/>
            <a:ahLst/>
            <a:cxnLst/>
            <a:rect l="l" t="t" r="r" b="b"/>
            <a:pathLst>
              <a:path w="2945131" h="3333747">
                <a:moveTo>
                  <a:pt x="0" y="0"/>
                </a:moveTo>
                <a:lnTo>
                  <a:pt x="2945131" y="0"/>
                </a:lnTo>
                <a:cubicBezTo>
                  <a:pt x="2896448" y="378883"/>
                  <a:pt x="2937723" y="398992"/>
                  <a:pt x="2863851" y="1225550"/>
                </a:cubicBezTo>
                <a:cubicBezTo>
                  <a:pt x="2989885" y="1948326"/>
                  <a:pt x="2938224" y="2570625"/>
                  <a:pt x="2839411" y="3121962"/>
                </a:cubicBezTo>
                <a:lnTo>
                  <a:pt x="2798470" y="3333747"/>
                </a:lnTo>
                <a:lnTo>
                  <a:pt x="0" y="3333747"/>
                </a:lnTo>
                <a:close/>
              </a:path>
            </a:pathLst>
          </a:custGeom>
        </p:spPr>
      </p:pic>
      <p:pic>
        <p:nvPicPr>
          <p:cNvPr id="7" name="Imagen 6" descr="Texto, Carta&#10;&#10;El contenido generado por IA puede ser incorrecto.">
            <a:extLst>
              <a:ext uri="{FF2B5EF4-FFF2-40B4-BE49-F238E27FC236}">
                <a16:creationId xmlns:a16="http://schemas.microsoft.com/office/drawing/2014/main" id="{6F9E28DA-F058-8953-440E-5BF86ABC5875}"/>
              </a:ext>
            </a:extLst>
          </p:cNvPr>
          <p:cNvPicPr>
            <a:picLocks noChangeAspect="1"/>
          </p:cNvPicPr>
          <p:nvPr/>
        </p:nvPicPr>
        <p:blipFill>
          <a:blip r:embed="rId4">
            <a:extLst>
              <a:ext uri="{28A0092B-C50C-407E-A947-70E740481C1C}">
                <a14:useLocalDpi xmlns:a14="http://schemas.microsoft.com/office/drawing/2010/main" val="0"/>
              </a:ext>
            </a:extLst>
          </a:blip>
          <a:srcRect t="20540" r="-2" b="15950"/>
          <a:stretch>
            <a:fillRect/>
          </a:stretch>
        </p:blipFill>
        <p:spPr>
          <a:xfrm>
            <a:off x="7505037" y="503674"/>
            <a:ext cx="4032115" cy="4552420"/>
          </a:xfrm>
          <a:custGeom>
            <a:avLst/>
            <a:gdLst/>
            <a:ahLst/>
            <a:cxnLst/>
            <a:rect l="l" t="t" r="r" b="b"/>
            <a:pathLst>
              <a:path w="2952749" h="3333749">
                <a:moveTo>
                  <a:pt x="0" y="0"/>
                </a:moveTo>
                <a:lnTo>
                  <a:pt x="2952749" y="0"/>
                </a:lnTo>
                <a:lnTo>
                  <a:pt x="2952749" y="3333749"/>
                </a:lnTo>
                <a:lnTo>
                  <a:pt x="0" y="3333749"/>
                </a:lnTo>
                <a:close/>
              </a:path>
            </a:pathLst>
          </a:custGeom>
        </p:spPr>
      </p:pic>
      <p:pic>
        <p:nvPicPr>
          <p:cNvPr id="11" name="Imagen 10" descr="Diagrama&#10;&#10;El contenido generado por IA puede ser incorrecto.">
            <a:extLst>
              <a:ext uri="{FF2B5EF4-FFF2-40B4-BE49-F238E27FC236}">
                <a16:creationId xmlns:a16="http://schemas.microsoft.com/office/drawing/2014/main" id="{693044C6-C0BD-C0D3-9E35-FFD06006133D}"/>
              </a:ext>
            </a:extLst>
          </p:cNvPr>
          <p:cNvPicPr>
            <a:picLocks noChangeAspect="1"/>
          </p:cNvPicPr>
          <p:nvPr/>
        </p:nvPicPr>
        <p:blipFill>
          <a:blip r:embed="rId5">
            <a:extLst>
              <a:ext uri="{28A0092B-C50C-407E-A947-70E740481C1C}">
                <a14:useLocalDpi xmlns:a14="http://schemas.microsoft.com/office/drawing/2010/main" val="0"/>
              </a:ext>
            </a:extLst>
          </a:blip>
          <a:srcRect r="50308" b="2"/>
          <a:stretch>
            <a:fillRect/>
          </a:stretch>
        </p:blipFill>
        <p:spPr>
          <a:xfrm>
            <a:off x="1771731" y="3693230"/>
            <a:ext cx="2627554" cy="2974262"/>
          </a:xfrm>
          <a:custGeom>
            <a:avLst/>
            <a:gdLst/>
            <a:ahLst/>
            <a:cxnLst/>
            <a:rect l="l" t="t" r="r" b="b"/>
            <a:pathLst>
              <a:path w="2945132" h="3333745">
                <a:moveTo>
                  <a:pt x="0" y="0"/>
                </a:moveTo>
                <a:lnTo>
                  <a:pt x="2757787" y="0"/>
                </a:lnTo>
                <a:lnTo>
                  <a:pt x="2746213" y="53591"/>
                </a:lnTo>
                <a:cubicBezTo>
                  <a:pt x="2631114" y="566786"/>
                  <a:pt x="2506162" y="1017450"/>
                  <a:pt x="2501902" y="1435095"/>
                </a:cubicBezTo>
                <a:cubicBezTo>
                  <a:pt x="2503595" y="2235195"/>
                  <a:pt x="2683089" y="2546345"/>
                  <a:pt x="2945132" y="3333745"/>
                </a:cubicBezTo>
                <a:lnTo>
                  <a:pt x="0" y="3333745"/>
                </a:lnTo>
                <a:close/>
              </a:path>
            </a:pathLst>
          </a:custGeom>
        </p:spPr>
      </p:pic>
      <p:grpSp>
        <p:nvGrpSpPr>
          <p:cNvPr id="23" name="Group 18">
            <a:extLst>
              <a:ext uri="{FF2B5EF4-FFF2-40B4-BE49-F238E27FC236}">
                <a16:creationId xmlns:a16="http://schemas.microsoft.com/office/drawing/2014/main" id="{7F6F6FC6-9A5F-4E14-8105-15D94914A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70" y="544"/>
            <a:ext cx="874716" cy="6857455"/>
            <a:chOff x="5395370" y="544"/>
            <a:chExt cx="874716" cy="6857455"/>
          </a:xfrm>
        </p:grpSpPr>
        <p:sp>
          <p:nvSpPr>
            <p:cNvPr id="20" name="Freeform: Shape 19">
              <a:extLst>
                <a:ext uri="{FF2B5EF4-FFF2-40B4-BE49-F238E27FC236}">
                  <a16:creationId xmlns:a16="http://schemas.microsoft.com/office/drawing/2014/main" id="{2DCFA6DA-C89C-4BD9-A659-4E35D789BF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868AC5BD-C02C-4D96-813D-3C9ABB388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6">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2" name="CuadroTexto 11">
            <a:extLst>
              <a:ext uri="{FF2B5EF4-FFF2-40B4-BE49-F238E27FC236}">
                <a16:creationId xmlns:a16="http://schemas.microsoft.com/office/drawing/2014/main" id="{90A8A42C-C0FB-1561-237A-C75A758FD6D8}"/>
              </a:ext>
            </a:extLst>
          </p:cNvPr>
          <p:cNvSpPr txBox="1"/>
          <p:nvPr/>
        </p:nvSpPr>
        <p:spPr>
          <a:xfrm>
            <a:off x="8262254" y="5467617"/>
            <a:ext cx="2158015" cy="239975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dirty="0">
                <a:solidFill>
                  <a:schemeClr val="bg1">
                    <a:alpha val="80000"/>
                  </a:schemeClr>
                </a:solidFill>
              </a:rPr>
              <a:t>TEXTOS</a:t>
            </a:r>
          </a:p>
        </p:txBody>
      </p:sp>
    </p:spTree>
    <p:extLst>
      <p:ext uri="{BB962C8B-B14F-4D97-AF65-F5344CB8AC3E}">
        <p14:creationId xmlns:p14="http://schemas.microsoft.com/office/powerpoint/2010/main" val="3524814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7697177-7295-60AF-3FF5-C62AE9A986E2}"/>
              </a:ext>
            </a:extLst>
          </p:cNvPr>
          <p:cNvSpPr>
            <a:spLocks noGrp="1"/>
          </p:cNvSpPr>
          <p:nvPr>
            <p:ph type="title"/>
          </p:nvPr>
        </p:nvSpPr>
        <p:spPr>
          <a:xfrm>
            <a:off x="5232400" y="1367673"/>
            <a:ext cx="6124576" cy="2665509"/>
          </a:xfrm>
        </p:spPr>
        <p:txBody>
          <a:bodyPr vert="horz" lIns="91440" tIns="45720" rIns="91440" bIns="45720" rtlCol="0" anchor="b">
            <a:normAutofit/>
          </a:bodyPr>
          <a:lstStyle/>
          <a:p>
            <a:pPr algn="r"/>
            <a:r>
              <a:rPr lang="en-US" sz="7200">
                <a:solidFill>
                  <a:schemeClr val="bg1"/>
                </a:solidFill>
              </a:rPr>
              <a:t>HISTORIETAS </a:t>
            </a:r>
          </a:p>
        </p:txBody>
      </p:sp>
      <p:pic>
        <p:nvPicPr>
          <p:cNvPr id="4" name="Imagen 3" descr="Imagen que contiene interior, foto, cubierto, pequeño&#10;&#10;El contenido generado por IA puede ser incorrecto.">
            <a:extLst>
              <a:ext uri="{FF2B5EF4-FFF2-40B4-BE49-F238E27FC236}">
                <a16:creationId xmlns:a16="http://schemas.microsoft.com/office/drawing/2014/main" id="{50A3C841-336D-F5D5-930E-CC4E20AD8C5D}"/>
              </a:ext>
            </a:extLst>
          </p:cNvPr>
          <p:cNvPicPr>
            <a:picLocks noChangeAspect="1"/>
          </p:cNvPicPr>
          <p:nvPr/>
        </p:nvPicPr>
        <p:blipFill>
          <a:blip r:embed="rId2">
            <a:extLst>
              <a:ext uri="{28A0092B-C50C-407E-A947-70E740481C1C}">
                <a14:useLocalDpi xmlns:a14="http://schemas.microsoft.com/office/drawing/2010/main" val="0"/>
              </a:ext>
            </a:extLst>
          </a:blip>
          <a:srcRect t="5149" r="2" b="10092"/>
          <a:stretch>
            <a:fillRect/>
          </a:stretch>
        </p:blipFill>
        <p:spPr>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11" name="Group 10">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91185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107</TotalTime>
  <Words>150</Words>
  <Application>Microsoft Office PowerPoint</Application>
  <PresentationFormat>Panorámica</PresentationFormat>
  <Paragraphs>44</Paragraphs>
  <Slides>14</Slides>
  <Notes>0</Notes>
  <HiddenSlides>0</HiddenSlides>
  <MMClips>1</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14</vt:i4>
      </vt:variant>
    </vt:vector>
  </HeadingPairs>
  <TitlesOfParts>
    <vt:vector size="18" baseType="lpstr">
      <vt:lpstr>Aptos</vt:lpstr>
      <vt:lpstr>Aptos Display</vt:lpstr>
      <vt:lpstr>Arial</vt:lpstr>
      <vt:lpstr>Tema de Office</vt:lpstr>
      <vt:lpstr>“AGENCIAS” DE CULTURA POPULAR</vt:lpstr>
      <vt:lpstr>OBJETIVO</vt:lpstr>
      <vt:lpstr>Presentación de PowerPoint</vt:lpstr>
      <vt:lpstr>USO DE RECURSOS…  ?</vt:lpstr>
      <vt:lpstr>Presentación de PowerPoint</vt:lpstr>
      <vt:lpstr>Presentación de PowerPoint</vt:lpstr>
      <vt:lpstr>Presentación de PowerPoint</vt:lpstr>
      <vt:lpstr>Presentación de PowerPoint</vt:lpstr>
      <vt:lpstr>HISTORIETAS </vt:lpstr>
      <vt:lpstr>Presentación de PowerPoint</vt:lpstr>
      <vt:lpstr>Presentación de PowerPoint</vt:lpstr>
      <vt:lpstr>Presentación de PowerPoint</vt:lpstr>
      <vt:lpstr>Presentación de PowerPoint</vt:lpstr>
      <vt:lpstr>Presentación de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NELSY JOANA YAIMA GOMEZ</dc:creator>
  <cp:lastModifiedBy>NELSY JOANA YAIMA GOMEZ</cp:lastModifiedBy>
  <cp:revision>13</cp:revision>
  <dcterms:created xsi:type="dcterms:W3CDTF">2025-11-08T03:06:30Z</dcterms:created>
  <dcterms:modified xsi:type="dcterms:W3CDTF">2025-11-08T04:57:30Z</dcterms:modified>
</cp:coreProperties>
</file>